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6"/>
  </p:notesMasterIdLst>
  <p:sldIdLst>
    <p:sldId id="278" r:id="rId5"/>
    <p:sldId id="257" r:id="rId6"/>
    <p:sldId id="276" r:id="rId7"/>
    <p:sldId id="277" r:id="rId8"/>
    <p:sldId id="279" r:id="rId9"/>
    <p:sldId id="259" r:id="rId10"/>
    <p:sldId id="258" r:id="rId11"/>
    <p:sldId id="260" r:id="rId12"/>
    <p:sldId id="261" r:id="rId13"/>
    <p:sldId id="262" r:id="rId14"/>
    <p:sldId id="263" r:id="rId15"/>
    <p:sldId id="265" r:id="rId16"/>
    <p:sldId id="266" r:id="rId17"/>
    <p:sldId id="267" r:id="rId18"/>
    <p:sldId id="268" r:id="rId19"/>
    <p:sldId id="269" r:id="rId20"/>
    <p:sldId id="270" r:id="rId21"/>
    <p:sldId id="272" r:id="rId22"/>
    <p:sldId id="275" r:id="rId23"/>
    <p:sldId id="273" r:id="rId24"/>
    <p:sldId id="27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C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C2A133-C4AE-4DC6-B5C4-DF76A348FC2F}" v="37" dt="2026-06-11T14:25:03.5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27"/>
  </p:normalViewPr>
  <p:slideViewPr>
    <p:cSldViewPr snapToGrid="0" snapToObjects="1" showGuides="1">
      <p:cViewPr varScale="1">
        <p:scale>
          <a:sx n="111" d="100"/>
          <a:sy n="111" d="100"/>
        </p:scale>
        <p:origin x="53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le August" userId="1b5881d2-5d1e-4463-b552-810cdb9e19bf" providerId="ADAL" clId="{6CFCB185-95A2-47D0-9318-AA74DAD87D5C}"/>
    <pc:docChg chg="undo custSel modMainMaster">
      <pc:chgData name="Cole August" userId="1b5881d2-5d1e-4463-b552-810cdb9e19bf" providerId="ADAL" clId="{6CFCB185-95A2-47D0-9318-AA74DAD87D5C}" dt="2026-06-11T14:25:03.594" v="171"/>
      <pc:docMkLst>
        <pc:docMk/>
      </pc:docMkLst>
      <pc:sldMasterChg chg="modSp mod modSldLayout">
        <pc:chgData name="Cole August" userId="1b5881d2-5d1e-4463-b552-810cdb9e19bf" providerId="ADAL" clId="{6CFCB185-95A2-47D0-9318-AA74DAD87D5C}" dt="2026-06-11T14:25:03.594" v="171"/>
        <pc:sldMasterMkLst>
          <pc:docMk/>
          <pc:sldMasterMk cId="3525523040" sldId="2147483648"/>
        </pc:sldMasterMkLst>
        <pc:spChg chg="mod">
          <ac:chgData name="Cole August" userId="1b5881d2-5d1e-4463-b552-810cdb9e19bf" providerId="ADAL" clId="{6CFCB185-95A2-47D0-9318-AA74DAD87D5C}" dt="2026-06-11T14:16:04.661" v="19" actId="20577"/>
          <ac:spMkLst>
            <pc:docMk/>
            <pc:sldMasterMk cId="3525523040" sldId="2147483648"/>
            <ac:spMk id="5" creationId="{DC927EE3-BABC-574F-B3B4-DE8DFE2F987D}"/>
          </ac:spMkLst>
        </pc:spChg>
        <pc:sldLayoutChg chg="addSp delSp modSp mod">
          <pc:chgData name="Cole August" userId="1b5881d2-5d1e-4463-b552-810cdb9e19bf" providerId="ADAL" clId="{6CFCB185-95A2-47D0-9318-AA74DAD87D5C}" dt="2026-06-11T14:20:34.276" v="103" actId="1076"/>
          <pc:sldLayoutMkLst>
            <pc:docMk/>
            <pc:sldMasterMk cId="3525523040" sldId="2147483648"/>
            <pc:sldLayoutMk cId="3327878589" sldId="2147483650"/>
          </pc:sldLayoutMkLst>
          <pc:spChg chg="mod">
            <ac:chgData name="Cole August" userId="1b5881d2-5d1e-4463-b552-810cdb9e19bf" providerId="ADAL" clId="{6CFCB185-95A2-47D0-9318-AA74DAD87D5C}" dt="2026-06-11T14:16:40.514" v="25" actId="20577"/>
            <ac:spMkLst>
              <pc:docMk/>
              <pc:sldMasterMk cId="3525523040" sldId="2147483648"/>
              <pc:sldLayoutMk cId="3327878589" sldId="2147483650"/>
              <ac:spMk id="5" creationId="{08779CC0-695C-024D-BF0E-2CE14C6FAC96}"/>
            </ac:spMkLst>
          </pc:spChg>
          <pc:spChg chg="mod">
            <ac:chgData name="Cole August" userId="1b5881d2-5d1e-4463-b552-810cdb9e19bf" providerId="ADAL" clId="{6CFCB185-95A2-47D0-9318-AA74DAD87D5C}" dt="2026-06-11T14:15:53.064" v="17" actId="20577"/>
            <ac:spMkLst>
              <pc:docMk/>
              <pc:sldMasterMk cId="3525523040" sldId="2147483648"/>
              <pc:sldLayoutMk cId="3327878589" sldId="2147483650"/>
              <ac:spMk id="12" creationId="{DAE36BAE-0E0A-F14F-B460-4FD1BF7AB1CD}"/>
            </ac:spMkLst>
          </pc:spChg>
          <pc:picChg chg="add mod">
            <ac:chgData name="Cole August" userId="1b5881d2-5d1e-4463-b552-810cdb9e19bf" providerId="ADAL" clId="{6CFCB185-95A2-47D0-9318-AA74DAD87D5C}" dt="2026-06-11T14:19:48.433" v="90" actId="1076"/>
            <ac:picMkLst>
              <pc:docMk/>
              <pc:sldMasterMk cId="3525523040" sldId="2147483648"/>
              <pc:sldLayoutMk cId="3327878589" sldId="2147483650"/>
              <ac:picMk id="4" creationId="{A3E2E4C9-F0D5-2165-CC69-487FF86C3A49}"/>
            </ac:picMkLst>
          </pc:picChg>
          <pc:picChg chg="add mod">
            <ac:chgData name="Cole August" userId="1b5881d2-5d1e-4463-b552-810cdb9e19bf" providerId="ADAL" clId="{6CFCB185-95A2-47D0-9318-AA74DAD87D5C}" dt="2026-06-11T14:20:34.276" v="103" actId="1076"/>
            <ac:picMkLst>
              <pc:docMk/>
              <pc:sldMasterMk cId="3525523040" sldId="2147483648"/>
              <pc:sldLayoutMk cId="3327878589" sldId="2147483650"/>
              <ac:picMk id="7" creationId="{35DB7F29-821F-7316-DBDD-8067FA5227BD}"/>
            </ac:picMkLst>
          </pc:picChg>
          <pc:picChg chg="add del">
            <ac:chgData name="Cole August" userId="1b5881d2-5d1e-4463-b552-810cdb9e19bf" providerId="ADAL" clId="{6CFCB185-95A2-47D0-9318-AA74DAD87D5C}" dt="2026-06-11T14:19:57.680" v="94" actId="478"/>
            <ac:picMkLst>
              <pc:docMk/>
              <pc:sldMasterMk cId="3525523040" sldId="2147483648"/>
              <pc:sldLayoutMk cId="3327878589" sldId="2147483650"/>
              <ac:picMk id="18" creationId="{76129AF2-44FA-7D47-A4B4-F3523340812F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1:16.374" v="110"/>
          <pc:sldLayoutMkLst>
            <pc:docMk/>
            <pc:sldMasterMk cId="3525523040" sldId="2147483648"/>
            <pc:sldLayoutMk cId="3014194358" sldId="2147483651"/>
          </pc:sldLayoutMkLst>
          <pc:spChg chg="add mod">
            <ac:chgData name="Cole August" userId="1b5881d2-5d1e-4463-b552-810cdb9e19bf" providerId="ADAL" clId="{6CFCB185-95A2-47D0-9318-AA74DAD87D5C}" dt="2026-06-11T14:21:16.374" v="110"/>
            <ac:spMkLst>
              <pc:docMk/>
              <pc:sldMasterMk cId="3525523040" sldId="2147483648"/>
              <pc:sldLayoutMk cId="3014194358" sldId="2147483651"/>
              <ac:spMk id="3" creationId="{FE8261F2-51AD-C714-0CDD-24C85914FFE7}"/>
            </ac:spMkLst>
          </pc:spChg>
          <pc:spChg chg="add mod">
            <ac:chgData name="Cole August" userId="1b5881d2-5d1e-4463-b552-810cdb9e19bf" providerId="ADAL" clId="{6CFCB185-95A2-47D0-9318-AA74DAD87D5C}" dt="2026-06-11T14:21:16.374" v="110"/>
            <ac:spMkLst>
              <pc:docMk/>
              <pc:sldMasterMk cId="3525523040" sldId="2147483648"/>
              <pc:sldLayoutMk cId="3014194358" sldId="2147483651"/>
              <ac:spMk id="4" creationId="{890F08DE-1B83-7E68-BDFC-320C218A4AF2}"/>
            </ac:spMkLst>
          </pc:spChg>
          <pc:spChg chg="del mod">
            <ac:chgData name="Cole August" userId="1b5881d2-5d1e-4463-b552-810cdb9e19bf" providerId="ADAL" clId="{6CFCB185-95A2-47D0-9318-AA74DAD87D5C}" dt="2026-06-11T14:21:15.514" v="109" actId="478"/>
            <ac:spMkLst>
              <pc:docMk/>
              <pc:sldMasterMk cId="3525523040" sldId="2147483648"/>
              <pc:sldLayoutMk cId="3014194358" sldId="2147483651"/>
              <ac:spMk id="5" creationId="{555363A3-5683-9044-AFE7-3510C0085030}"/>
            </ac:spMkLst>
          </pc:spChg>
          <pc:spChg chg="del mod">
            <ac:chgData name="Cole August" userId="1b5881d2-5d1e-4463-b552-810cdb9e19bf" providerId="ADAL" clId="{6CFCB185-95A2-47D0-9318-AA74DAD87D5C}" dt="2026-06-11T14:21:15.514" v="109" actId="478"/>
            <ac:spMkLst>
              <pc:docMk/>
              <pc:sldMasterMk cId="3525523040" sldId="2147483648"/>
              <pc:sldLayoutMk cId="3014194358" sldId="2147483651"/>
              <ac:spMk id="14" creationId="{8E53553D-FEC4-4342-A450-95C056D66A34}"/>
            </ac:spMkLst>
          </pc:spChg>
          <pc:picChg chg="add mod">
            <ac:chgData name="Cole August" userId="1b5881d2-5d1e-4463-b552-810cdb9e19bf" providerId="ADAL" clId="{6CFCB185-95A2-47D0-9318-AA74DAD87D5C}" dt="2026-06-11T14:21:16.374" v="110"/>
            <ac:picMkLst>
              <pc:docMk/>
              <pc:sldMasterMk cId="3525523040" sldId="2147483648"/>
              <pc:sldLayoutMk cId="3014194358" sldId="2147483651"/>
              <ac:picMk id="7" creationId="{EE4ECC3E-44F3-132C-844D-E2AA84A730C5}"/>
            </ac:picMkLst>
          </pc:picChg>
          <pc:picChg chg="del">
            <ac:chgData name="Cole August" userId="1b5881d2-5d1e-4463-b552-810cdb9e19bf" providerId="ADAL" clId="{6CFCB185-95A2-47D0-9318-AA74DAD87D5C}" dt="2026-06-11T14:21:15.514" v="109" actId="478"/>
            <ac:picMkLst>
              <pc:docMk/>
              <pc:sldMasterMk cId="3525523040" sldId="2147483648"/>
              <pc:sldLayoutMk cId="3014194358" sldId="2147483651"/>
              <ac:picMk id="13" creationId="{9F8AED60-BEDE-BE49-BD18-BE6B7E0C00F6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1:26.479" v="114"/>
          <pc:sldLayoutMkLst>
            <pc:docMk/>
            <pc:sldMasterMk cId="3525523040" sldId="2147483648"/>
            <pc:sldLayoutMk cId="4257524118" sldId="2147483652"/>
          </pc:sldLayoutMkLst>
          <pc:spChg chg="add mod">
            <ac:chgData name="Cole August" userId="1b5881d2-5d1e-4463-b552-810cdb9e19bf" providerId="ADAL" clId="{6CFCB185-95A2-47D0-9318-AA74DAD87D5C}" dt="2026-06-11T14:21:26.479" v="114"/>
            <ac:spMkLst>
              <pc:docMk/>
              <pc:sldMasterMk cId="3525523040" sldId="2147483648"/>
              <pc:sldLayoutMk cId="4257524118" sldId="2147483652"/>
              <ac:spMk id="2" creationId="{53932837-79D4-2541-486E-036BACAB1185}"/>
            </ac:spMkLst>
          </pc:spChg>
          <pc:spChg chg="add mod">
            <ac:chgData name="Cole August" userId="1b5881d2-5d1e-4463-b552-810cdb9e19bf" providerId="ADAL" clId="{6CFCB185-95A2-47D0-9318-AA74DAD87D5C}" dt="2026-06-11T14:21:26.479" v="114"/>
            <ac:spMkLst>
              <pc:docMk/>
              <pc:sldMasterMk cId="3525523040" sldId="2147483648"/>
              <pc:sldLayoutMk cId="4257524118" sldId="2147483652"/>
              <ac:spMk id="5" creationId="{AF80385E-F158-09BF-4FB0-D357907C160A}"/>
            </ac:spMkLst>
          </pc:spChg>
          <pc:spChg chg="del mod">
            <ac:chgData name="Cole August" userId="1b5881d2-5d1e-4463-b552-810cdb9e19bf" providerId="ADAL" clId="{6CFCB185-95A2-47D0-9318-AA74DAD87D5C}" dt="2026-06-11T14:21:25.590" v="113" actId="478"/>
            <ac:spMkLst>
              <pc:docMk/>
              <pc:sldMasterMk cId="3525523040" sldId="2147483648"/>
              <pc:sldLayoutMk cId="4257524118" sldId="2147483652"/>
              <ac:spMk id="6" creationId="{B26EFD19-EE01-CE45-ACC4-4F834D981092}"/>
            </ac:spMkLst>
          </pc:spChg>
          <pc:spChg chg="del mod">
            <ac:chgData name="Cole August" userId="1b5881d2-5d1e-4463-b552-810cdb9e19bf" providerId="ADAL" clId="{6CFCB185-95A2-47D0-9318-AA74DAD87D5C}" dt="2026-06-11T14:21:25.590" v="113" actId="478"/>
            <ac:spMkLst>
              <pc:docMk/>
              <pc:sldMasterMk cId="3525523040" sldId="2147483648"/>
              <pc:sldLayoutMk cId="4257524118" sldId="2147483652"/>
              <ac:spMk id="14" creationId="{3E0C54B7-17B6-394C-86CD-B414032F795B}"/>
            </ac:spMkLst>
          </pc:spChg>
          <pc:picChg chg="add mod">
            <ac:chgData name="Cole August" userId="1b5881d2-5d1e-4463-b552-810cdb9e19bf" providerId="ADAL" clId="{6CFCB185-95A2-47D0-9318-AA74DAD87D5C}" dt="2026-06-11T14:21:26.479" v="114"/>
            <ac:picMkLst>
              <pc:docMk/>
              <pc:sldMasterMk cId="3525523040" sldId="2147483648"/>
              <pc:sldLayoutMk cId="4257524118" sldId="2147483652"/>
              <ac:picMk id="8" creationId="{CEC49380-17F7-0DCF-7690-8DC13758F515}"/>
            </ac:picMkLst>
          </pc:picChg>
          <pc:picChg chg="del">
            <ac:chgData name="Cole August" userId="1b5881d2-5d1e-4463-b552-810cdb9e19bf" providerId="ADAL" clId="{6CFCB185-95A2-47D0-9318-AA74DAD87D5C}" dt="2026-06-11T14:21:25.590" v="113" actId="478"/>
            <ac:picMkLst>
              <pc:docMk/>
              <pc:sldMasterMk cId="3525523040" sldId="2147483648"/>
              <pc:sldLayoutMk cId="4257524118" sldId="2147483652"/>
              <ac:picMk id="11" creationId="{27028FB5-4B81-F747-8EAF-B41430D2F210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1:31.251" v="116"/>
          <pc:sldLayoutMkLst>
            <pc:docMk/>
            <pc:sldMasterMk cId="3525523040" sldId="2147483648"/>
            <pc:sldLayoutMk cId="3842548251" sldId="2147483653"/>
          </pc:sldLayoutMkLst>
          <pc:spChg chg="add mod">
            <ac:chgData name="Cole August" userId="1b5881d2-5d1e-4463-b552-810cdb9e19bf" providerId="ADAL" clId="{6CFCB185-95A2-47D0-9318-AA74DAD87D5C}" dt="2026-06-11T14:21:31.251" v="116"/>
            <ac:spMkLst>
              <pc:docMk/>
              <pc:sldMasterMk cId="3525523040" sldId="2147483648"/>
              <pc:sldLayoutMk cId="3842548251" sldId="2147483653"/>
              <ac:spMk id="7" creationId="{C4F33253-2DF5-6510-D63C-51076800187A}"/>
            </ac:spMkLst>
          </pc:spChg>
          <pc:spChg chg="del mod">
            <ac:chgData name="Cole August" userId="1b5881d2-5d1e-4463-b552-810cdb9e19bf" providerId="ADAL" clId="{6CFCB185-95A2-47D0-9318-AA74DAD87D5C}" dt="2026-06-11T14:21:30.968" v="115" actId="478"/>
            <ac:spMkLst>
              <pc:docMk/>
              <pc:sldMasterMk cId="3525523040" sldId="2147483648"/>
              <pc:sldLayoutMk cId="3842548251" sldId="2147483653"/>
              <ac:spMk id="8" creationId="{F3136C98-9A12-D64B-AA61-9956985B1A98}"/>
            </ac:spMkLst>
          </pc:spChg>
          <pc:spChg chg="add mod">
            <ac:chgData name="Cole August" userId="1b5881d2-5d1e-4463-b552-810cdb9e19bf" providerId="ADAL" clId="{6CFCB185-95A2-47D0-9318-AA74DAD87D5C}" dt="2026-06-11T14:21:31.251" v="116"/>
            <ac:spMkLst>
              <pc:docMk/>
              <pc:sldMasterMk cId="3525523040" sldId="2147483648"/>
              <pc:sldLayoutMk cId="3842548251" sldId="2147483653"/>
              <ac:spMk id="11" creationId="{140AE20F-856E-E0BE-AB6F-1723345F3D89}"/>
            </ac:spMkLst>
          </pc:spChg>
          <pc:spChg chg="del mod">
            <ac:chgData name="Cole August" userId="1b5881d2-5d1e-4463-b552-810cdb9e19bf" providerId="ADAL" clId="{6CFCB185-95A2-47D0-9318-AA74DAD87D5C}" dt="2026-06-11T14:21:30.968" v="115" actId="478"/>
            <ac:spMkLst>
              <pc:docMk/>
              <pc:sldMasterMk cId="3525523040" sldId="2147483648"/>
              <pc:sldLayoutMk cId="3842548251" sldId="2147483653"/>
              <ac:spMk id="19" creationId="{76117240-090A-3541-8322-CB983082307D}"/>
            </ac:spMkLst>
          </pc:spChg>
          <pc:picChg chg="add mod">
            <ac:chgData name="Cole August" userId="1b5881d2-5d1e-4463-b552-810cdb9e19bf" providerId="ADAL" clId="{6CFCB185-95A2-47D0-9318-AA74DAD87D5C}" dt="2026-06-11T14:21:31.251" v="116"/>
            <ac:picMkLst>
              <pc:docMk/>
              <pc:sldMasterMk cId="3525523040" sldId="2147483648"/>
              <pc:sldLayoutMk cId="3842548251" sldId="2147483653"/>
              <ac:picMk id="12" creationId="{10EA6D02-B601-85A8-5688-08F5921164BB}"/>
            </ac:picMkLst>
          </pc:picChg>
          <pc:picChg chg="del">
            <ac:chgData name="Cole August" userId="1b5881d2-5d1e-4463-b552-810cdb9e19bf" providerId="ADAL" clId="{6CFCB185-95A2-47D0-9318-AA74DAD87D5C}" dt="2026-06-11T14:21:30.968" v="115" actId="478"/>
            <ac:picMkLst>
              <pc:docMk/>
              <pc:sldMasterMk cId="3525523040" sldId="2147483648"/>
              <pc:sldLayoutMk cId="3842548251" sldId="2147483653"/>
              <ac:picMk id="20" creationId="{73C8DAC9-AA84-5B4E-9A4C-AE792367C27D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4:52.129" v="168"/>
          <pc:sldLayoutMkLst>
            <pc:docMk/>
            <pc:sldMasterMk cId="3525523040" sldId="2147483648"/>
            <pc:sldLayoutMk cId="189885786" sldId="2147483654"/>
          </pc:sldLayoutMkLst>
          <pc:spChg chg="add mod">
            <ac:chgData name="Cole August" userId="1b5881d2-5d1e-4463-b552-810cdb9e19bf" providerId="ADAL" clId="{6CFCB185-95A2-47D0-9318-AA74DAD87D5C}" dt="2026-06-11T14:24:52.129" v="168"/>
            <ac:spMkLst>
              <pc:docMk/>
              <pc:sldMasterMk cId="3525523040" sldId="2147483648"/>
              <pc:sldLayoutMk cId="189885786" sldId="2147483654"/>
              <ac:spMk id="2" creationId="{9E61EC56-A36D-F365-A5CF-82FB4CEFA201}"/>
            </ac:spMkLst>
          </pc:spChg>
          <pc:spChg chg="add mod">
            <ac:chgData name="Cole August" userId="1b5881d2-5d1e-4463-b552-810cdb9e19bf" providerId="ADAL" clId="{6CFCB185-95A2-47D0-9318-AA74DAD87D5C}" dt="2026-06-11T14:24:52.129" v="168"/>
            <ac:spMkLst>
              <pc:docMk/>
              <pc:sldMasterMk cId="3525523040" sldId="2147483648"/>
              <pc:sldLayoutMk cId="189885786" sldId="2147483654"/>
              <ac:spMk id="3" creationId="{C258005A-3A20-882F-2164-A48B2FAF84FA}"/>
            </ac:spMkLst>
          </pc:spChg>
          <pc:spChg chg="del">
            <ac:chgData name="Cole August" userId="1b5881d2-5d1e-4463-b552-810cdb9e19bf" providerId="ADAL" clId="{6CFCB185-95A2-47D0-9318-AA74DAD87D5C}" dt="2026-06-11T14:24:51.849" v="167" actId="478"/>
            <ac:spMkLst>
              <pc:docMk/>
              <pc:sldMasterMk cId="3525523040" sldId="2147483648"/>
              <pc:sldLayoutMk cId="189885786" sldId="2147483654"/>
              <ac:spMk id="4" creationId="{45FBAF6B-E64F-EA40-8274-D2FFA474BC7E}"/>
            </ac:spMkLst>
          </pc:spChg>
          <pc:spChg chg="del">
            <ac:chgData name="Cole August" userId="1b5881d2-5d1e-4463-b552-810cdb9e19bf" providerId="ADAL" clId="{6CFCB185-95A2-47D0-9318-AA74DAD87D5C}" dt="2026-06-11T14:24:51.849" v="167" actId="478"/>
            <ac:spMkLst>
              <pc:docMk/>
              <pc:sldMasterMk cId="3525523040" sldId="2147483648"/>
              <pc:sldLayoutMk cId="189885786" sldId="2147483654"/>
              <ac:spMk id="13" creationId="{3071EB6E-FA23-104E-BA9E-48DF980C2F69}"/>
            </ac:spMkLst>
          </pc:spChg>
          <pc:picChg chg="del">
            <ac:chgData name="Cole August" userId="1b5881d2-5d1e-4463-b552-810cdb9e19bf" providerId="ADAL" clId="{6CFCB185-95A2-47D0-9318-AA74DAD87D5C}" dt="2026-06-11T14:24:51.849" v="167" actId="478"/>
            <ac:picMkLst>
              <pc:docMk/>
              <pc:sldMasterMk cId="3525523040" sldId="2147483648"/>
              <pc:sldLayoutMk cId="189885786" sldId="2147483654"/>
              <ac:picMk id="6" creationId="{4AC61EF9-8614-2243-8FF1-CBDF3B8646D6}"/>
            </ac:picMkLst>
          </pc:picChg>
          <pc:picChg chg="add mod">
            <ac:chgData name="Cole August" userId="1b5881d2-5d1e-4463-b552-810cdb9e19bf" providerId="ADAL" clId="{6CFCB185-95A2-47D0-9318-AA74DAD87D5C}" dt="2026-06-11T14:24:52.129" v="168"/>
            <ac:picMkLst>
              <pc:docMk/>
              <pc:sldMasterMk cId="3525523040" sldId="2147483648"/>
              <pc:sldLayoutMk cId="189885786" sldId="2147483654"/>
              <ac:picMk id="12" creationId="{D405199F-7E37-6AA0-99A1-553C7010C479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2:14.994" v="130"/>
          <pc:sldLayoutMkLst>
            <pc:docMk/>
            <pc:sldMasterMk cId="3525523040" sldId="2147483648"/>
            <pc:sldLayoutMk cId="359612362" sldId="2147483655"/>
          </pc:sldLayoutMkLst>
          <pc:spChg chg="add mod">
            <ac:chgData name="Cole August" userId="1b5881d2-5d1e-4463-b552-810cdb9e19bf" providerId="ADAL" clId="{6CFCB185-95A2-47D0-9318-AA74DAD87D5C}" dt="2026-06-11T14:22:14.994" v="130"/>
            <ac:spMkLst>
              <pc:docMk/>
              <pc:sldMasterMk cId="3525523040" sldId="2147483648"/>
              <pc:sldLayoutMk cId="359612362" sldId="2147483655"/>
              <ac:spMk id="2" creationId="{F284C669-64B8-7B90-CE1B-D71D6C465904}"/>
            </ac:spMkLst>
          </pc:spChg>
          <pc:spChg chg="add mod">
            <ac:chgData name="Cole August" userId="1b5881d2-5d1e-4463-b552-810cdb9e19bf" providerId="ADAL" clId="{6CFCB185-95A2-47D0-9318-AA74DAD87D5C}" dt="2026-06-11T14:22:14.994" v="130"/>
            <ac:spMkLst>
              <pc:docMk/>
              <pc:sldMasterMk cId="3525523040" sldId="2147483648"/>
              <pc:sldLayoutMk cId="359612362" sldId="2147483655"/>
              <ac:spMk id="4" creationId="{CCDDC048-87FE-E997-64C5-2779DA94CAFF}"/>
            </ac:spMkLst>
          </pc:spChg>
          <pc:spChg chg="del">
            <ac:chgData name="Cole August" userId="1b5881d2-5d1e-4463-b552-810cdb9e19bf" providerId="ADAL" clId="{6CFCB185-95A2-47D0-9318-AA74DAD87D5C}" dt="2026-06-11T14:22:14.673" v="129" actId="478"/>
            <ac:spMkLst>
              <pc:docMk/>
              <pc:sldMasterMk cId="3525523040" sldId="2147483648"/>
              <pc:sldLayoutMk cId="359612362" sldId="2147483655"/>
              <ac:spMk id="8" creationId="{CE13DB6D-104C-B048-8872-EB8F84BF5A5D}"/>
            </ac:spMkLst>
          </pc:spChg>
          <pc:spChg chg="del">
            <ac:chgData name="Cole August" userId="1b5881d2-5d1e-4463-b552-810cdb9e19bf" providerId="ADAL" clId="{6CFCB185-95A2-47D0-9318-AA74DAD87D5C}" dt="2026-06-11T14:22:14.673" v="129" actId="478"/>
            <ac:spMkLst>
              <pc:docMk/>
              <pc:sldMasterMk cId="3525523040" sldId="2147483648"/>
              <pc:sldLayoutMk cId="359612362" sldId="2147483655"/>
              <ac:spMk id="17" creationId="{D5181A4C-2E26-0941-BD55-2C1B1A8E1177}"/>
            </ac:spMkLst>
          </pc:spChg>
          <pc:picChg chg="add mod">
            <ac:chgData name="Cole August" userId="1b5881d2-5d1e-4463-b552-810cdb9e19bf" providerId="ADAL" clId="{6CFCB185-95A2-47D0-9318-AA74DAD87D5C}" dt="2026-06-11T14:22:14.994" v="130"/>
            <ac:picMkLst>
              <pc:docMk/>
              <pc:sldMasterMk cId="3525523040" sldId="2147483648"/>
              <pc:sldLayoutMk cId="359612362" sldId="2147483655"/>
              <ac:picMk id="5" creationId="{751CF45F-6FDF-2F9F-FE7C-61419518AB3E}"/>
            </ac:picMkLst>
          </pc:picChg>
          <pc:picChg chg="del">
            <ac:chgData name="Cole August" userId="1b5881d2-5d1e-4463-b552-810cdb9e19bf" providerId="ADAL" clId="{6CFCB185-95A2-47D0-9318-AA74DAD87D5C}" dt="2026-06-11T14:22:14.673" v="129" actId="478"/>
            <ac:picMkLst>
              <pc:docMk/>
              <pc:sldMasterMk cId="3525523040" sldId="2147483648"/>
              <pc:sldLayoutMk cId="359612362" sldId="2147483655"/>
              <ac:picMk id="18" creationId="{06CFE41C-0BBB-7047-9339-15D1E13CB1C4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1:39.652" v="120"/>
          <pc:sldLayoutMkLst>
            <pc:docMk/>
            <pc:sldMasterMk cId="3525523040" sldId="2147483648"/>
            <pc:sldLayoutMk cId="2820139190" sldId="2147483656"/>
          </pc:sldLayoutMkLst>
          <pc:spChg chg="add mod">
            <ac:chgData name="Cole August" userId="1b5881d2-5d1e-4463-b552-810cdb9e19bf" providerId="ADAL" clId="{6CFCB185-95A2-47D0-9318-AA74DAD87D5C}" dt="2026-06-11T14:21:39.652" v="120"/>
            <ac:spMkLst>
              <pc:docMk/>
              <pc:sldMasterMk cId="3525523040" sldId="2147483648"/>
              <pc:sldLayoutMk cId="2820139190" sldId="2147483656"/>
              <ac:spMk id="5" creationId="{4F72EE83-771B-28EA-9C76-9BBE7BF63CC2}"/>
            </ac:spMkLst>
          </pc:spChg>
          <pc:spChg chg="del mod">
            <ac:chgData name="Cole August" userId="1b5881d2-5d1e-4463-b552-810cdb9e19bf" providerId="ADAL" clId="{6CFCB185-95A2-47D0-9318-AA74DAD87D5C}" dt="2026-06-11T14:21:39.287" v="119" actId="478"/>
            <ac:spMkLst>
              <pc:docMk/>
              <pc:sldMasterMk cId="3525523040" sldId="2147483648"/>
              <pc:sldLayoutMk cId="2820139190" sldId="2147483656"/>
              <ac:spMk id="6" creationId="{3F01035F-81A8-0045-8722-6FFD8A3A5FBA}"/>
            </ac:spMkLst>
          </pc:spChg>
          <pc:spChg chg="add mod">
            <ac:chgData name="Cole August" userId="1b5881d2-5d1e-4463-b552-810cdb9e19bf" providerId="ADAL" clId="{6CFCB185-95A2-47D0-9318-AA74DAD87D5C}" dt="2026-06-11T14:21:39.652" v="120"/>
            <ac:spMkLst>
              <pc:docMk/>
              <pc:sldMasterMk cId="3525523040" sldId="2147483648"/>
              <pc:sldLayoutMk cId="2820139190" sldId="2147483656"/>
              <ac:spMk id="10" creationId="{9C4AEDB1-D154-FE76-837B-86E2FF22D079}"/>
            </ac:spMkLst>
          </pc:spChg>
          <pc:spChg chg="del mod">
            <ac:chgData name="Cole August" userId="1b5881d2-5d1e-4463-b552-810cdb9e19bf" providerId="ADAL" clId="{6CFCB185-95A2-47D0-9318-AA74DAD87D5C}" dt="2026-06-11T14:21:39.287" v="119" actId="478"/>
            <ac:spMkLst>
              <pc:docMk/>
              <pc:sldMasterMk cId="3525523040" sldId="2147483648"/>
              <pc:sldLayoutMk cId="2820139190" sldId="2147483656"/>
              <ac:spMk id="16" creationId="{3DBDDB90-DAC7-2A42-8E31-3DF19E06A58A}"/>
            </ac:spMkLst>
          </pc:spChg>
          <pc:picChg chg="del">
            <ac:chgData name="Cole August" userId="1b5881d2-5d1e-4463-b552-810cdb9e19bf" providerId="ADAL" clId="{6CFCB185-95A2-47D0-9318-AA74DAD87D5C}" dt="2026-06-11T14:21:39.287" v="119" actId="478"/>
            <ac:picMkLst>
              <pc:docMk/>
              <pc:sldMasterMk cId="3525523040" sldId="2147483648"/>
              <pc:sldLayoutMk cId="2820139190" sldId="2147483656"/>
              <ac:picMk id="8" creationId="{6A2BBB93-A2B0-DA4C-9497-1F3EC94F08CA}"/>
            </ac:picMkLst>
          </pc:picChg>
          <pc:picChg chg="add mod">
            <ac:chgData name="Cole August" userId="1b5881d2-5d1e-4463-b552-810cdb9e19bf" providerId="ADAL" clId="{6CFCB185-95A2-47D0-9318-AA74DAD87D5C}" dt="2026-06-11T14:21:39.652" v="120"/>
            <ac:picMkLst>
              <pc:docMk/>
              <pc:sldMasterMk cId="3525523040" sldId="2147483648"/>
              <pc:sldLayoutMk cId="2820139190" sldId="2147483656"/>
              <ac:picMk id="11" creationId="{E9A27197-FCA6-EDD9-F5CD-33FBF21925AD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1:51.540" v="126"/>
          <pc:sldLayoutMkLst>
            <pc:docMk/>
            <pc:sldMasterMk cId="3525523040" sldId="2147483648"/>
            <pc:sldLayoutMk cId="1297936980" sldId="2147483663"/>
          </pc:sldLayoutMkLst>
          <pc:spChg chg="add mod">
            <ac:chgData name="Cole August" userId="1b5881d2-5d1e-4463-b552-810cdb9e19bf" providerId="ADAL" clId="{6CFCB185-95A2-47D0-9318-AA74DAD87D5C}" dt="2026-06-11T14:21:49.069" v="124"/>
            <ac:spMkLst>
              <pc:docMk/>
              <pc:sldMasterMk cId="3525523040" sldId="2147483648"/>
              <pc:sldLayoutMk cId="1297936980" sldId="2147483663"/>
              <ac:spMk id="2" creationId="{B2F21A71-2BEA-9AF3-380D-D68196BE4D3D}"/>
            </ac:spMkLst>
          </pc:spChg>
          <pc:spChg chg="del mod">
            <ac:chgData name="Cole August" userId="1b5881d2-5d1e-4463-b552-810cdb9e19bf" providerId="ADAL" clId="{6CFCB185-95A2-47D0-9318-AA74DAD87D5C}" dt="2026-06-11T14:21:48.703" v="123" actId="478"/>
            <ac:spMkLst>
              <pc:docMk/>
              <pc:sldMasterMk cId="3525523040" sldId="2147483648"/>
              <pc:sldLayoutMk cId="1297936980" sldId="2147483663"/>
              <ac:spMk id="3" creationId="{D5C66D3A-D644-CA45-83DF-D5E2A6CBEF6C}"/>
            </ac:spMkLst>
          </pc:spChg>
          <pc:spChg chg="add mod">
            <ac:chgData name="Cole August" userId="1b5881d2-5d1e-4463-b552-810cdb9e19bf" providerId="ADAL" clId="{6CFCB185-95A2-47D0-9318-AA74DAD87D5C}" dt="2026-06-11T14:21:49.069" v="124"/>
            <ac:spMkLst>
              <pc:docMk/>
              <pc:sldMasterMk cId="3525523040" sldId="2147483648"/>
              <pc:sldLayoutMk cId="1297936980" sldId="2147483663"/>
              <ac:spMk id="15" creationId="{3FB30349-FFE4-941E-F2C9-F834A3410DE6}"/>
            </ac:spMkLst>
          </pc:spChg>
          <pc:spChg chg="del mod">
            <ac:chgData name="Cole August" userId="1b5881d2-5d1e-4463-b552-810cdb9e19bf" providerId="ADAL" clId="{6CFCB185-95A2-47D0-9318-AA74DAD87D5C}" dt="2026-06-11T14:21:48.703" v="123" actId="478"/>
            <ac:spMkLst>
              <pc:docMk/>
              <pc:sldMasterMk cId="3525523040" sldId="2147483648"/>
              <pc:sldLayoutMk cId="1297936980" sldId="2147483663"/>
              <ac:spMk id="16" creationId="{56083E8E-37AD-5844-9F8E-B797F6A87908}"/>
            </ac:spMkLst>
          </pc:spChg>
          <pc:spChg chg="add mod">
            <ac:chgData name="Cole August" userId="1b5881d2-5d1e-4463-b552-810cdb9e19bf" providerId="ADAL" clId="{6CFCB185-95A2-47D0-9318-AA74DAD87D5C}" dt="2026-06-11T14:21:51.540" v="126"/>
            <ac:spMkLst>
              <pc:docMk/>
              <pc:sldMasterMk cId="3525523040" sldId="2147483648"/>
              <pc:sldLayoutMk cId="1297936980" sldId="2147483663"/>
              <ac:spMk id="18" creationId="{3F4162D1-4E4A-BFE8-9EAC-79B3226C96B7}"/>
            </ac:spMkLst>
          </pc:spChg>
          <pc:spChg chg="add mod">
            <ac:chgData name="Cole August" userId="1b5881d2-5d1e-4463-b552-810cdb9e19bf" providerId="ADAL" clId="{6CFCB185-95A2-47D0-9318-AA74DAD87D5C}" dt="2026-06-11T14:21:51.540" v="126"/>
            <ac:spMkLst>
              <pc:docMk/>
              <pc:sldMasterMk cId="3525523040" sldId="2147483648"/>
              <pc:sldLayoutMk cId="1297936980" sldId="2147483663"/>
              <ac:spMk id="19" creationId="{F9176971-2325-FB04-9260-8EADC2803D94}"/>
            </ac:spMkLst>
          </pc:spChg>
          <pc:picChg chg="del">
            <ac:chgData name="Cole August" userId="1b5881d2-5d1e-4463-b552-810cdb9e19bf" providerId="ADAL" clId="{6CFCB185-95A2-47D0-9318-AA74DAD87D5C}" dt="2026-06-11T14:21:51.234" v="125" actId="478"/>
            <ac:picMkLst>
              <pc:docMk/>
              <pc:sldMasterMk cId="3525523040" sldId="2147483648"/>
              <pc:sldLayoutMk cId="1297936980" sldId="2147483663"/>
              <ac:picMk id="12" creationId="{B98EAA49-C999-4A49-9F1E-6007C636A5BC}"/>
            </ac:picMkLst>
          </pc:picChg>
          <pc:picChg chg="add mod">
            <ac:chgData name="Cole August" userId="1b5881d2-5d1e-4463-b552-810cdb9e19bf" providerId="ADAL" clId="{6CFCB185-95A2-47D0-9318-AA74DAD87D5C}" dt="2026-06-11T14:21:49.069" v="124"/>
            <ac:picMkLst>
              <pc:docMk/>
              <pc:sldMasterMk cId="3525523040" sldId="2147483648"/>
              <pc:sldLayoutMk cId="1297936980" sldId="2147483663"/>
              <ac:picMk id="17" creationId="{64525951-0E2D-775A-FE19-DA27B5EFCBE7}"/>
            </ac:picMkLst>
          </pc:picChg>
          <pc:picChg chg="add mod">
            <ac:chgData name="Cole August" userId="1b5881d2-5d1e-4463-b552-810cdb9e19bf" providerId="ADAL" clId="{6CFCB185-95A2-47D0-9318-AA74DAD87D5C}" dt="2026-06-11T14:21:51.540" v="126"/>
            <ac:picMkLst>
              <pc:docMk/>
              <pc:sldMasterMk cId="3525523040" sldId="2147483648"/>
              <pc:sldLayoutMk cId="1297936980" sldId="2147483663"/>
              <ac:picMk id="20" creationId="{7B7F7219-C31D-73B9-7C1C-B14E14BF54DF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4:11.639" v="155"/>
          <pc:sldLayoutMkLst>
            <pc:docMk/>
            <pc:sldMasterMk cId="3525523040" sldId="2147483648"/>
            <pc:sldLayoutMk cId="2022070517" sldId="2147483665"/>
          </pc:sldLayoutMkLst>
          <pc:spChg chg="add mod">
            <ac:chgData name="Cole August" userId="1b5881d2-5d1e-4463-b552-810cdb9e19bf" providerId="ADAL" clId="{6CFCB185-95A2-47D0-9318-AA74DAD87D5C}" dt="2026-06-11T14:24:11.639" v="155"/>
            <ac:spMkLst>
              <pc:docMk/>
              <pc:sldMasterMk cId="3525523040" sldId="2147483648"/>
              <pc:sldLayoutMk cId="2022070517" sldId="2147483665"/>
              <ac:spMk id="3" creationId="{311B7EC9-AD5B-EB1C-DFA1-C96914919A5C}"/>
            </ac:spMkLst>
          </pc:spChg>
          <pc:spChg chg="del">
            <ac:chgData name="Cole August" userId="1b5881d2-5d1e-4463-b552-810cdb9e19bf" providerId="ADAL" clId="{6CFCB185-95A2-47D0-9318-AA74DAD87D5C}" dt="2026-06-11T14:24:11.274" v="154" actId="478"/>
            <ac:spMkLst>
              <pc:docMk/>
              <pc:sldMasterMk cId="3525523040" sldId="2147483648"/>
              <pc:sldLayoutMk cId="2022070517" sldId="2147483665"/>
              <ac:spMk id="4" creationId="{45FBAF6B-E64F-EA40-8274-D2FFA474BC7E}"/>
            </ac:spMkLst>
          </pc:spChg>
          <pc:spChg chg="add del">
            <ac:chgData name="Cole August" userId="1b5881d2-5d1e-4463-b552-810cdb9e19bf" providerId="ADAL" clId="{6CFCB185-95A2-47D0-9318-AA74DAD87D5C}" dt="2026-06-11T14:24:07.982" v="153" actId="478"/>
            <ac:spMkLst>
              <pc:docMk/>
              <pc:sldMasterMk cId="3525523040" sldId="2147483648"/>
              <pc:sldLayoutMk cId="2022070517" sldId="2147483665"/>
              <ac:spMk id="7" creationId="{651048D6-6111-0E40-AE83-8BE6A9EC2408}"/>
            </ac:spMkLst>
          </pc:spChg>
          <pc:spChg chg="add mod">
            <ac:chgData name="Cole August" userId="1b5881d2-5d1e-4463-b552-810cdb9e19bf" providerId="ADAL" clId="{6CFCB185-95A2-47D0-9318-AA74DAD87D5C}" dt="2026-06-11T14:24:11.639" v="155"/>
            <ac:spMkLst>
              <pc:docMk/>
              <pc:sldMasterMk cId="3525523040" sldId="2147483648"/>
              <pc:sldLayoutMk cId="2022070517" sldId="2147483665"/>
              <ac:spMk id="9" creationId="{8D29B13D-EB16-9C1B-74CB-A2A002F9DBBE}"/>
            </ac:spMkLst>
          </pc:spChg>
          <pc:spChg chg="add del">
            <ac:chgData name="Cole August" userId="1b5881d2-5d1e-4463-b552-810cdb9e19bf" providerId="ADAL" clId="{6CFCB185-95A2-47D0-9318-AA74DAD87D5C}" dt="2026-06-11T14:24:11.274" v="154" actId="478"/>
            <ac:spMkLst>
              <pc:docMk/>
              <pc:sldMasterMk cId="3525523040" sldId="2147483648"/>
              <pc:sldLayoutMk cId="2022070517" sldId="2147483665"/>
              <ac:spMk id="21" creationId="{9B18A983-CA10-BB43-939D-DC6DF73B8905}"/>
            </ac:spMkLst>
          </pc:spChg>
          <pc:picChg chg="add del">
            <ac:chgData name="Cole August" userId="1b5881d2-5d1e-4463-b552-810cdb9e19bf" providerId="ADAL" clId="{6CFCB185-95A2-47D0-9318-AA74DAD87D5C}" dt="2026-06-11T14:24:11.274" v="154" actId="478"/>
            <ac:picMkLst>
              <pc:docMk/>
              <pc:sldMasterMk cId="3525523040" sldId="2147483648"/>
              <pc:sldLayoutMk cId="2022070517" sldId="2147483665"/>
              <ac:picMk id="6" creationId="{4AC61EF9-8614-2243-8FF1-CBDF3B8646D6}"/>
            </ac:picMkLst>
          </pc:picChg>
          <pc:picChg chg="add mod">
            <ac:chgData name="Cole August" userId="1b5881d2-5d1e-4463-b552-810cdb9e19bf" providerId="ADAL" clId="{6CFCB185-95A2-47D0-9318-AA74DAD87D5C}" dt="2026-06-11T14:24:11.639" v="155"/>
            <ac:picMkLst>
              <pc:docMk/>
              <pc:sldMasterMk cId="3525523040" sldId="2147483648"/>
              <pc:sldLayoutMk cId="2022070517" sldId="2147483665"/>
              <ac:picMk id="10" creationId="{74E90E76-68B3-E06C-AFE7-7AB6F38E4607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4:17.945" v="157"/>
          <pc:sldLayoutMkLst>
            <pc:docMk/>
            <pc:sldMasterMk cId="3525523040" sldId="2147483648"/>
            <pc:sldLayoutMk cId="3122573952" sldId="2147483666"/>
          </pc:sldLayoutMkLst>
          <pc:spChg chg="add mod">
            <ac:chgData name="Cole August" userId="1b5881d2-5d1e-4463-b552-810cdb9e19bf" providerId="ADAL" clId="{6CFCB185-95A2-47D0-9318-AA74DAD87D5C}" dt="2026-06-11T14:24:17.945" v="157"/>
            <ac:spMkLst>
              <pc:docMk/>
              <pc:sldMasterMk cId="3525523040" sldId="2147483648"/>
              <pc:sldLayoutMk cId="3122573952" sldId="2147483666"/>
              <ac:spMk id="3" creationId="{ECCF405F-B6F9-E4AF-0422-79A164885CA8}"/>
            </ac:spMkLst>
          </pc:spChg>
          <pc:spChg chg="del">
            <ac:chgData name="Cole August" userId="1b5881d2-5d1e-4463-b552-810cdb9e19bf" providerId="ADAL" clId="{6CFCB185-95A2-47D0-9318-AA74DAD87D5C}" dt="2026-06-11T14:24:17.610" v="156" actId="478"/>
            <ac:spMkLst>
              <pc:docMk/>
              <pc:sldMasterMk cId="3525523040" sldId="2147483648"/>
              <pc:sldLayoutMk cId="3122573952" sldId="2147483666"/>
              <ac:spMk id="4" creationId="{45FBAF6B-E64F-EA40-8274-D2FFA474BC7E}"/>
            </ac:spMkLst>
          </pc:spChg>
          <pc:spChg chg="add mod">
            <ac:chgData name="Cole August" userId="1b5881d2-5d1e-4463-b552-810cdb9e19bf" providerId="ADAL" clId="{6CFCB185-95A2-47D0-9318-AA74DAD87D5C}" dt="2026-06-11T14:24:17.945" v="157"/>
            <ac:spMkLst>
              <pc:docMk/>
              <pc:sldMasterMk cId="3525523040" sldId="2147483648"/>
              <pc:sldLayoutMk cId="3122573952" sldId="2147483666"/>
              <ac:spMk id="11" creationId="{19616C5F-E377-DD6A-DB52-ECD949472106}"/>
            </ac:spMkLst>
          </pc:spChg>
          <pc:spChg chg="del">
            <ac:chgData name="Cole August" userId="1b5881d2-5d1e-4463-b552-810cdb9e19bf" providerId="ADAL" clId="{6CFCB185-95A2-47D0-9318-AA74DAD87D5C}" dt="2026-06-11T14:24:17.610" v="156" actId="478"/>
            <ac:spMkLst>
              <pc:docMk/>
              <pc:sldMasterMk cId="3525523040" sldId="2147483648"/>
              <pc:sldLayoutMk cId="3122573952" sldId="2147483666"/>
              <ac:spMk id="12" creationId="{B97073E9-C76F-614A-AE11-F8A53E61BEC1}"/>
            </ac:spMkLst>
          </pc:spChg>
          <pc:picChg chg="del">
            <ac:chgData name="Cole August" userId="1b5881d2-5d1e-4463-b552-810cdb9e19bf" providerId="ADAL" clId="{6CFCB185-95A2-47D0-9318-AA74DAD87D5C}" dt="2026-06-11T14:24:17.610" v="156" actId="478"/>
            <ac:picMkLst>
              <pc:docMk/>
              <pc:sldMasterMk cId="3525523040" sldId="2147483648"/>
              <pc:sldLayoutMk cId="3122573952" sldId="2147483666"/>
              <ac:picMk id="6" creationId="{4AC61EF9-8614-2243-8FF1-CBDF3B8646D6}"/>
            </ac:picMkLst>
          </pc:picChg>
          <pc:picChg chg="add mod">
            <ac:chgData name="Cole August" userId="1b5881d2-5d1e-4463-b552-810cdb9e19bf" providerId="ADAL" clId="{6CFCB185-95A2-47D0-9318-AA74DAD87D5C}" dt="2026-06-11T14:24:17.945" v="157"/>
            <ac:picMkLst>
              <pc:docMk/>
              <pc:sldMasterMk cId="3525523040" sldId="2147483648"/>
              <pc:sldLayoutMk cId="3122573952" sldId="2147483666"/>
              <ac:picMk id="13" creationId="{9353FEC2-ABFA-2D9F-DB6A-96732816FFE4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3:58.927" v="151" actId="20577"/>
          <pc:sldLayoutMkLst>
            <pc:docMk/>
            <pc:sldMasterMk cId="3525523040" sldId="2147483648"/>
            <pc:sldLayoutMk cId="4169539619" sldId="2147483667"/>
          </pc:sldLayoutMkLst>
          <pc:spChg chg="mod">
            <ac:chgData name="Cole August" userId="1b5881d2-5d1e-4463-b552-810cdb9e19bf" providerId="ADAL" clId="{6CFCB185-95A2-47D0-9318-AA74DAD87D5C}" dt="2026-06-11T14:23:58.927" v="151" actId="20577"/>
            <ac:spMkLst>
              <pc:docMk/>
              <pc:sldMasterMk cId="3525523040" sldId="2147483648"/>
              <pc:sldLayoutMk cId="4169539619" sldId="2147483667"/>
              <ac:spMk id="4" creationId="{45FBAF6B-E64F-EA40-8274-D2FFA474BC7E}"/>
            </ac:spMkLst>
          </pc:spChg>
          <pc:spChg chg="mod">
            <ac:chgData name="Cole August" userId="1b5881d2-5d1e-4463-b552-810cdb9e19bf" providerId="ADAL" clId="{6CFCB185-95A2-47D0-9318-AA74DAD87D5C}" dt="2026-06-11T14:23:55.514" v="149" actId="20577"/>
            <ac:spMkLst>
              <pc:docMk/>
              <pc:sldMasterMk cId="3525523040" sldId="2147483648"/>
              <pc:sldLayoutMk cId="4169539619" sldId="2147483667"/>
              <ac:spMk id="11" creationId="{87962BBA-F184-0E41-AFD3-45D6BDB38E19}"/>
            </ac:spMkLst>
          </pc:spChg>
          <pc:picChg chg="del">
            <ac:chgData name="Cole August" userId="1b5881d2-5d1e-4463-b552-810cdb9e19bf" providerId="ADAL" clId="{6CFCB185-95A2-47D0-9318-AA74DAD87D5C}" dt="2026-06-11T14:23:09.905" v="137" actId="478"/>
            <ac:picMkLst>
              <pc:docMk/>
              <pc:sldMasterMk cId="3525523040" sldId="2147483648"/>
              <pc:sldLayoutMk cId="4169539619" sldId="2147483667"/>
              <ac:picMk id="6" creationId="{4AC61EF9-8614-2243-8FF1-CBDF3B8646D6}"/>
            </ac:picMkLst>
          </pc:picChg>
          <pc:picChg chg="add mod">
            <ac:chgData name="Cole August" userId="1b5881d2-5d1e-4463-b552-810cdb9e19bf" providerId="ADAL" clId="{6CFCB185-95A2-47D0-9318-AA74DAD87D5C}" dt="2026-06-11T14:23:48.772" v="147" actId="14100"/>
            <ac:picMkLst>
              <pc:docMk/>
              <pc:sldMasterMk cId="3525523040" sldId="2147483648"/>
              <pc:sldLayoutMk cId="4169539619" sldId="2147483667"/>
              <ac:picMk id="8" creationId="{33161C32-308E-D92A-BB60-FCD6FFA5EDAC}"/>
            </ac:picMkLst>
          </pc:picChg>
          <pc:picChg chg="add del mod">
            <ac:chgData name="Cole August" userId="1b5881d2-5d1e-4463-b552-810cdb9e19bf" providerId="ADAL" clId="{6CFCB185-95A2-47D0-9318-AA74DAD87D5C}" dt="2026-06-11T14:23:30.228" v="143" actId="478"/>
            <ac:picMkLst>
              <pc:docMk/>
              <pc:sldMasterMk cId="3525523040" sldId="2147483648"/>
              <pc:sldLayoutMk cId="4169539619" sldId="2147483667"/>
              <ac:picMk id="9" creationId="{89F9249B-2F66-6C74-9A76-EC87B46BA155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4:37.653" v="164"/>
          <pc:sldLayoutMkLst>
            <pc:docMk/>
            <pc:sldMasterMk cId="3525523040" sldId="2147483648"/>
            <pc:sldLayoutMk cId="559967344" sldId="2147483668"/>
          </pc:sldLayoutMkLst>
          <pc:spChg chg="add mod">
            <ac:chgData name="Cole August" userId="1b5881d2-5d1e-4463-b552-810cdb9e19bf" providerId="ADAL" clId="{6CFCB185-95A2-47D0-9318-AA74DAD87D5C}" dt="2026-06-11T14:24:37.653" v="164"/>
            <ac:spMkLst>
              <pc:docMk/>
              <pc:sldMasterMk cId="3525523040" sldId="2147483648"/>
              <pc:sldLayoutMk cId="559967344" sldId="2147483668"/>
              <ac:spMk id="2" creationId="{B4FEE3E0-6FBB-123A-4BF5-5854950660C5}"/>
            </ac:spMkLst>
          </pc:spChg>
          <pc:spChg chg="add mod">
            <ac:chgData name="Cole August" userId="1b5881d2-5d1e-4463-b552-810cdb9e19bf" providerId="ADAL" clId="{6CFCB185-95A2-47D0-9318-AA74DAD87D5C}" dt="2026-06-11T14:24:37.653" v="164"/>
            <ac:spMkLst>
              <pc:docMk/>
              <pc:sldMasterMk cId="3525523040" sldId="2147483648"/>
              <pc:sldLayoutMk cId="559967344" sldId="2147483668"/>
              <ac:spMk id="3" creationId="{B9EDDA13-A8AB-3E88-C339-ED5F1016318F}"/>
            </ac:spMkLst>
          </pc:spChg>
          <pc:spChg chg="del">
            <ac:chgData name="Cole August" userId="1b5881d2-5d1e-4463-b552-810cdb9e19bf" providerId="ADAL" clId="{6CFCB185-95A2-47D0-9318-AA74DAD87D5C}" dt="2026-06-11T14:24:37.318" v="163" actId="478"/>
            <ac:spMkLst>
              <pc:docMk/>
              <pc:sldMasterMk cId="3525523040" sldId="2147483648"/>
              <pc:sldLayoutMk cId="559967344" sldId="2147483668"/>
              <ac:spMk id="4" creationId="{45FBAF6B-E64F-EA40-8274-D2FFA474BC7E}"/>
            </ac:spMkLst>
          </pc:spChg>
          <pc:spChg chg="del">
            <ac:chgData name="Cole August" userId="1b5881d2-5d1e-4463-b552-810cdb9e19bf" providerId="ADAL" clId="{6CFCB185-95A2-47D0-9318-AA74DAD87D5C}" dt="2026-06-11T14:24:37.318" v="163" actId="478"/>
            <ac:spMkLst>
              <pc:docMk/>
              <pc:sldMasterMk cId="3525523040" sldId="2147483648"/>
              <pc:sldLayoutMk cId="559967344" sldId="2147483668"/>
              <ac:spMk id="16" creationId="{78C531BA-8B84-6A4E-9F29-635989FFC73F}"/>
            </ac:spMkLst>
          </pc:spChg>
          <pc:picChg chg="del">
            <ac:chgData name="Cole August" userId="1b5881d2-5d1e-4463-b552-810cdb9e19bf" providerId="ADAL" clId="{6CFCB185-95A2-47D0-9318-AA74DAD87D5C}" dt="2026-06-11T14:24:37.318" v="163" actId="478"/>
            <ac:picMkLst>
              <pc:docMk/>
              <pc:sldMasterMk cId="3525523040" sldId="2147483648"/>
              <pc:sldLayoutMk cId="559967344" sldId="2147483668"/>
              <ac:picMk id="6" creationId="{4AC61EF9-8614-2243-8FF1-CBDF3B8646D6}"/>
            </ac:picMkLst>
          </pc:picChg>
          <pc:picChg chg="add mod">
            <ac:chgData name="Cole August" userId="1b5881d2-5d1e-4463-b552-810cdb9e19bf" providerId="ADAL" clId="{6CFCB185-95A2-47D0-9318-AA74DAD87D5C}" dt="2026-06-11T14:24:37.653" v="164"/>
            <ac:picMkLst>
              <pc:docMk/>
              <pc:sldMasterMk cId="3525523040" sldId="2147483648"/>
              <pc:sldLayoutMk cId="559967344" sldId="2147483668"/>
              <ac:picMk id="11" creationId="{098573C0-F4CB-E47C-CBB0-C9E41F750FF7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5:03.594" v="171"/>
          <pc:sldLayoutMkLst>
            <pc:docMk/>
            <pc:sldMasterMk cId="3525523040" sldId="2147483648"/>
            <pc:sldLayoutMk cId="1038901393" sldId="2147483669"/>
          </pc:sldLayoutMkLst>
          <pc:spChg chg="add mod">
            <ac:chgData name="Cole August" userId="1b5881d2-5d1e-4463-b552-810cdb9e19bf" providerId="ADAL" clId="{6CFCB185-95A2-47D0-9318-AA74DAD87D5C}" dt="2026-06-11T14:22:31.282" v="134"/>
            <ac:spMkLst>
              <pc:docMk/>
              <pc:sldMasterMk cId="3525523040" sldId="2147483648"/>
              <pc:sldLayoutMk cId="1038901393" sldId="2147483669"/>
              <ac:spMk id="2" creationId="{59CF53C6-C72E-D8DD-DCD8-C2D984E73EB0}"/>
            </ac:spMkLst>
          </pc:spChg>
          <pc:spChg chg="add mod">
            <ac:chgData name="Cole August" userId="1b5881d2-5d1e-4463-b552-810cdb9e19bf" providerId="ADAL" clId="{6CFCB185-95A2-47D0-9318-AA74DAD87D5C}" dt="2026-06-11T14:22:31.282" v="134"/>
            <ac:spMkLst>
              <pc:docMk/>
              <pc:sldMasterMk cId="3525523040" sldId="2147483648"/>
              <pc:sldLayoutMk cId="1038901393" sldId="2147483669"/>
              <ac:spMk id="4" creationId="{2BC8E6BA-9090-E81E-3888-12AD28FA9B8A}"/>
            </ac:spMkLst>
          </pc:spChg>
          <pc:spChg chg="add mod">
            <ac:chgData name="Cole August" userId="1b5881d2-5d1e-4463-b552-810cdb9e19bf" providerId="ADAL" clId="{6CFCB185-95A2-47D0-9318-AA74DAD87D5C}" dt="2026-06-11T14:25:03.594" v="171"/>
            <ac:spMkLst>
              <pc:docMk/>
              <pc:sldMasterMk cId="3525523040" sldId="2147483648"/>
              <pc:sldLayoutMk cId="1038901393" sldId="2147483669"/>
              <ac:spMk id="7" creationId="{727278F3-AD9E-04FB-5801-A1EC2C91F90B}"/>
            </ac:spMkLst>
          </pc:spChg>
          <pc:spChg chg="del">
            <ac:chgData name="Cole August" userId="1b5881d2-5d1e-4463-b552-810cdb9e19bf" providerId="ADAL" clId="{6CFCB185-95A2-47D0-9318-AA74DAD87D5C}" dt="2026-06-11T14:22:30.995" v="133" actId="478"/>
            <ac:spMkLst>
              <pc:docMk/>
              <pc:sldMasterMk cId="3525523040" sldId="2147483648"/>
              <pc:sldLayoutMk cId="1038901393" sldId="2147483669"/>
              <ac:spMk id="8" creationId="{CE13DB6D-104C-B048-8872-EB8F84BF5A5D}"/>
            </ac:spMkLst>
          </pc:spChg>
          <pc:spChg chg="add mod">
            <ac:chgData name="Cole August" userId="1b5881d2-5d1e-4463-b552-810cdb9e19bf" providerId="ADAL" clId="{6CFCB185-95A2-47D0-9318-AA74DAD87D5C}" dt="2026-06-11T14:25:03.594" v="171"/>
            <ac:spMkLst>
              <pc:docMk/>
              <pc:sldMasterMk cId="3525523040" sldId="2147483648"/>
              <pc:sldLayoutMk cId="1038901393" sldId="2147483669"/>
              <ac:spMk id="12" creationId="{1A1D8D0C-A197-24C7-A293-3F8A331A3E25}"/>
            </ac:spMkLst>
          </pc:spChg>
          <pc:spChg chg="del">
            <ac:chgData name="Cole August" userId="1b5881d2-5d1e-4463-b552-810cdb9e19bf" providerId="ADAL" clId="{6CFCB185-95A2-47D0-9318-AA74DAD87D5C}" dt="2026-06-11T14:22:30.995" v="133" actId="478"/>
            <ac:spMkLst>
              <pc:docMk/>
              <pc:sldMasterMk cId="3525523040" sldId="2147483648"/>
              <pc:sldLayoutMk cId="1038901393" sldId="2147483669"/>
              <ac:spMk id="18" creationId="{036C6047-226D-0247-87E5-3366A3349971}"/>
            </ac:spMkLst>
          </pc:spChg>
          <pc:picChg chg="add mod">
            <ac:chgData name="Cole August" userId="1b5881d2-5d1e-4463-b552-810cdb9e19bf" providerId="ADAL" clId="{6CFCB185-95A2-47D0-9318-AA74DAD87D5C}" dt="2026-06-11T14:22:31.282" v="134"/>
            <ac:picMkLst>
              <pc:docMk/>
              <pc:sldMasterMk cId="3525523040" sldId="2147483648"/>
              <pc:sldLayoutMk cId="1038901393" sldId="2147483669"/>
              <ac:picMk id="5" creationId="{849268D6-57D0-0C88-7F80-041D5192BEE4}"/>
            </ac:picMkLst>
          </pc:picChg>
          <pc:picChg chg="del">
            <ac:chgData name="Cole August" userId="1b5881d2-5d1e-4463-b552-810cdb9e19bf" providerId="ADAL" clId="{6CFCB185-95A2-47D0-9318-AA74DAD87D5C}" dt="2026-06-11T14:22:30.995" v="133" actId="478"/>
            <ac:picMkLst>
              <pc:docMk/>
              <pc:sldMasterMk cId="3525523040" sldId="2147483648"/>
              <pc:sldLayoutMk cId="1038901393" sldId="2147483669"/>
              <ac:picMk id="10" creationId="{67435257-FC24-E845-AE00-E43FD52969E2}"/>
            </ac:picMkLst>
          </pc:picChg>
          <pc:picChg chg="add mod">
            <ac:chgData name="Cole August" userId="1b5881d2-5d1e-4463-b552-810cdb9e19bf" providerId="ADAL" clId="{6CFCB185-95A2-47D0-9318-AA74DAD87D5C}" dt="2026-06-11T14:25:03.594" v="171"/>
            <ac:picMkLst>
              <pc:docMk/>
              <pc:sldMasterMk cId="3525523040" sldId="2147483648"/>
              <pc:sldLayoutMk cId="1038901393" sldId="2147483669"/>
              <ac:picMk id="16" creationId="{2C7D6E65-F9A2-77BC-46DE-B92928EAFFD1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19:39.967" v="86" actId="1076"/>
          <pc:sldLayoutMkLst>
            <pc:docMk/>
            <pc:sldMasterMk cId="3525523040" sldId="2147483648"/>
            <pc:sldLayoutMk cId="1994694490" sldId="2147483670"/>
          </pc:sldLayoutMkLst>
          <pc:spChg chg="mod">
            <ac:chgData name="Cole August" userId="1b5881d2-5d1e-4463-b552-810cdb9e19bf" providerId="ADAL" clId="{6CFCB185-95A2-47D0-9318-AA74DAD87D5C}" dt="2026-06-11T14:15:33.957" v="15" actId="20577"/>
            <ac:spMkLst>
              <pc:docMk/>
              <pc:sldMasterMk cId="3525523040" sldId="2147483648"/>
              <pc:sldLayoutMk cId="1994694490" sldId="2147483670"/>
              <ac:spMk id="10" creationId="{1B9F0A2F-8FDE-F14D-ADA6-67931262FDA9}"/>
            </ac:spMkLst>
          </pc:spChg>
          <pc:picChg chg="add mod">
            <ac:chgData name="Cole August" userId="1b5881d2-5d1e-4463-b552-810cdb9e19bf" providerId="ADAL" clId="{6CFCB185-95A2-47D0-9318-AA74DAD87D5C}" dt="2026-06-11T14:19:39.967" v="86" actId="1076"/>
            <ac:picMkLst>
              <pc:docMk/>
              <pc:sldMasterMk cId="3525523040" sldId="2147483648"/>
              <pc:sldLayoutMk cId="1994694490" sldId="2147483670"/>
              <ac:picMk id="6" creationId="{EBDF804B-9DB6-4484-2066-7CF45A6BBE9D}"/>
            </ac:picMkLst>
          </pc:picChg>
          <pc:picChg chg="del">
            <ac:chgData name="Cole August" userId="1b5881d2-5d1e-4463-b552-810cdb9e19bf" providerId="ADAL" clId="{6CFCB185-95A2-47D0-9318-AA74DAD87D5C}" dt="2026-06-11T14:19:23.758" v="79" actId="478"/>
            <ac:picMkLst>
              <pc:docMk/>
              <pc:sldMasterMk cId="3525523040" sldId="2147483648"/>
              <pc:sldLayoutMk cId="1994694490" sldId="2147483670"/>
              <ac:picMk id="8" creationId="{D607DEBB-5B8D-8944-8241-6788FB24744A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2:47.969" v="136"/>
          <pc:sldLayoutMkLst>
            <pc:docMk/>
            <pc:sldMasterMk cId="3525523040" sldId="2147483648"/>
            <pc:sldLayoutMk cId="2267515636" sldId="2147483671"/>
          </pc:sldLayoutMkLst>
          <pc:spChg chg="add mod">
            <ac:chgData name="Cole August" userId="1b5881d2-5d1e-4463-b552-810cdb9e19bf" providerId="ADAL" clId="{6CFCB185-95A2-47D0-9318-AA74DAD87D5C}" dt="2026-06-11T14:22:47.969" v="136"/>
            <ac:spMkLst>
              <pc:docMk/>
              <pc:sldMasterMk cId="3525523040" sldId="2147483648"/>
              <pc:sldLayoutMk cId="2267515636" sldId="2147483671"/>
              <ac:spMk id="2" creationId="{BBCD08ED-99E5-24A9-4640-3285007DF85D}"/>
            </ac:spMkLst>
          </pc:spChg>
          <pc:spChg chg="add mod">
            <ac:chgData name="Cole August" userId="1b5881d2-5d1e-4463-b552-810cdb9e19bf" providerId="ADAL" clId="{6CFCB185-95A2-47D0-9318-AA74DAD87D5C}" dt="2026-06-11T14:22:47.969" v="136"/>
            <ac:spMkLst>
              <pc:docMk/>
              <pc:sldMasterMk cId="3525523040" sldId="2147483648"/>
              <pc:sldLayoutMk cId="2267515636" sldId="2147483671"/>
              <ac:spMk id="3" creationId="{91F0965B-AC4D-C38D-FDDA-8ED0782B268D}"/>
            </ac:spMkLst>
          </pc:spChg>
          <pc:spChg chg="del">
            <ac:chgData name="Cole August" userId="1b5881d2-5d1e-4463-b552-810cdb9e19bf" providerId="ADAL" clId="{6CFCB185-95A2-47D0-9318-AA74DAD87D5C}" dt="2026-06-11T14:22:47.350" v="135" actId="478"/>
            <ac:spMkLst>
              <pc:docMk/>
              <pc:sldMasterMk cId="3525523040" sldId="2147483648"/>
              <pc:sldLayoutMk cId="2267515636" sldId="2147483671"/>
              <ac:spMk id="8" creationId="{CE13DB6D-104C-B048-8872-EB8F84BF5A5D}"/>
            </ac:spMkLst>
          </pc:spChg>
          <pc:spChg chg="del">
            <ac:chgData name="Cole August" userId="1b5881d2-5d1e-4463-b552-810cdb9e19bf" providerId="ADAL" clId="{6CFCB185-95A2-47D0-9318-AA74DAD87D5C}" dt="2026-06-11T14:22:47.350" v="135" actId="478"/>
            <ac:spMkLst>
              <pc:docMk/>
              <pc:sldMasterMk cId="3525523040" sldId="2147483648"/>
              <pc:sldLayoutMk cId="2267515636" sldId="2147483671"/>
              <ac:spMk id="10" creationId="{1E4D2241-4421-DF43-BAD7-79B68985BCE4}"/>
            </ac:spMkLst>
          </pc:spChg>
          <pc:picChg chg="add mod">
            <ac:chgData name="Cole August" userId="1b5881d2-5d1e-4463-b552-810cdb9e19bf" providerId="ADAL" clId="{6CFCB185-95A2-47D0-9318-AA74DAD87D5C}" dt="2026-06-11T14:22:47.969" v="136"/>
            <ac:picMkLst>
              <pc:docMk/>
              <pc:sldMasterMk cId="3525523040" sldId="2147483648"/>
              <pc:sldLayoutMk cId="2267515636" sldId="2147483671"/>
              <ac:picMk id="4" creationId="{FBEC219C-58D4-92D6-ED3A-56B7303FCD8E}"/>
            </ac:picMkLst>
          </pc:picChg>
          <pc:picChg chg="del">
            <ac:chgData name="Cole August" userId="1b5881d2-5d1e-4463-b552-810cdb9e19bf" providerId="ADAL" clId="{6CFCB185-95A2-47D0-9318-AA74DAD87D5C}" dt="2026-06-11T14:22:47.350" v="135" actId="478"/>
            <ac:picMkLst>
              <pc:docMk/>
              <pc:sldMasterMk cId="3525523040" sldId="2147483648"/>
              <pc:sldLayoutMk cId="2267515636" sldId="2147483671"/>
              <ac:picMk id="18" creationId="{06CFE41C-0BBB-7047-9339-15D1E13CB1C4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2:07.087" v="128"/>
          <pc:sldLayoutMkLst>
            <pc:docMk/>
            <pc:sldMasterMk cId="3525523040" sldId="2147483648"/>
            <pc:sldLayoutMk cId="1027971568" sldId="2147483672"/>
          </pc:sldLayoutMkLst>
          <pc:spChg chg="add mod">
            <ac:chgData name="Cole August" userId="1b5881d2-5d1e-4463-b552-810cdb9e19bf" providerId="ADAL" clId="{6CFCB185-95A2-47D0-9318-AA74DAD87D5C}" dt="2026-06-11T14:22:07.087" v="128"/>
            <ac:spMkLst>
              <pc:docMk/>
              <pc:sldMasterMk cId="3525523040" sldId="2147483648"/>
              <pc:sldLayoutMk cId="1027971568" sldId="2147483672"/>
              <ac:spMk id="5" creationId="{BD05DD24-4986-6171-36AF-782A9F0843D4}"/>
            </ac:spMkLst>
          </pc:spChg>
          <pc:spChg chg="del mod">
            <ac:chgData name="Cole August" userId="1b5881d2-5d1e-4463-b552-810cdb9e19bf" providerId="ADAL" clId="{6CFCB185-95A2-47D0-9318-AA74DAD87D5C}" dt="2026-06-11T14:22:06.751" v="127" actId="478"/>
            <ac:spMkLst>
              <pc:docMk/>
              <pc:sldMasterMk cId="3525523040" sldId="2147483648"/>
              <pc:sldLayoutMk cId="1027971568" sldId="2147483672"/>
              <ac:spMk id="6" creationId="{3F01035F-81A8-0045-8722-6FFD8A3A5FBA}"/>
            </ac:spMkLst>
          </pc:spChg>
          <pc:spChg chg="add mod">
            <ac:chgData name="Cole August" userId="1b5881d2-5d1e-4463-b552-810cdb9e19bf" providerId="ADAL" clId="{6CFCB185-95A2-47D0-9318-AA74DAD87D5C}" dt="2026-06-11T14:22:07.087" v="128"/>
            <ac:spMkLst>
              <pc:docMk/>
              <pc:sldMasterMk cId="3525523040" sldId="2147483648"/>
              <pc:sldLayoutMk cId="1027971568" sldId="2147483672"/>
              <ac:spMk id="9" creationId="{03B43DAC-1E6B-A58D-AB1C-0BD3BC9B8113}"/>
            </ac:spMkLst>
          </pc:spChg>
          <pc:spChg chg="del mod">
            <ac:chgData name="Cole August" userId="1b5881d2-5d1e-4463-b552-810cdb9e19bf" providerId="ADAL" clId="{6CFCB185-95A2-47D0-9318-AA74DAD87D5C}" dt="2026-06-11T14:22:06.751" v="127" actId="478"/>
            <ac:spMkLst>
              <pc:docMk/>
              <pc:sldMasterMk cId="3525523040" sldId="2147483648"/>
              <pc:sldLayoutMk cId="1027971568" sldId="2147483672"/>
              <ac:spMk id="10" creationId="{5FD904D3-2D0D-8D42-935F-12E3996A7437}"/>
            </ac:spMkLst>
          </pc:spChg>
          <pc:picChg chg="del">
            <ac:chgData name="Cole August" userId="1b5881d2-5d1e-4463-b552-810cdb9e19bf" providerId="ADAL" clId="{6CFCB185-95A2-47D0-9318-AA74DAD87D5C}" dt="2026-06-11T14:22:06.751" v="127" actId="478"/>
            <ac:picMkLst>
              <pc:docMk/>
              <pc:sldMasterMk cId="3525523040" sldId="2147483648"/>
              <pc:sldLayoutMk cId="1027971568" sldId="2147483672"/>
              <ac:picMk id="8" creationId="{6A2BBB93-A2B0-DA4C-9497-1F3EC94F08CA}"/>
            </ac:picMkLst>
          </pc:picChg>
          <pc:picChg chg="add mod">
            <ac:chgData name="Cole August" userId="1b5881d2-5d1e-4463-b552-810cdb9e19bf" providerId="ADAL" clId="{6CFCB185-95A2-47D0-9318-AA74DAD87D5C}" dt="2026-06-11T14:22:07.087" v="128"/>
            <ac:picMkLst>
              <pc:docMk/>
              <pc:sldMasterMk cId="3525523040" sldId="2147483648"/>
              <pc:sldLayoutMk cId="1027971568" sldId="2147483672"/>
              <ac:picMk id="11" creationId="{B95333C9-C6BA-B729-83A7-BF760864F346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0:48.592" v="108" actId="1076"/>
          <pc:sldLayoutMkLst>
            <pc:docMk/>
            <pc:sldMasterMk cId="3525523040" sldId="2147483648"/>
            <pc:sldLayoutMk cId="2953800446" sldId="2147483675"/>
          </pc:sldLayoutMkLst>
          <pc:spChg chg="mod">
            <ac:chgData name="Cole August" userId="1b5881d2-5d1e-4463-b552-810cdb9e19bf" providerId="ADAL" clId="{6CFCB185-95A2-47D0-9318-AA74DAD87D5C}" dt="2026-06-11T14:16:44.260" v="27" actId="20577"/>
            <ac:spMkLst>
              <pc:docMk/>
              <pc:sldMasterMk cId="3525523040" sldId="2147483648"/>
              <pc:sldLayoutMk cId="2953800446" sldId="2147483675"/>
              <ac:spMk id="5" creationId="{08779CC0-695C-024D-BF0E-2CE14C6FAC96}"/>
            </ac:spMkLst>
          </pc:spChg>
          <pc:spChg chg="mod">
            <ac:chgData name="Cole August" userId="1b5881d2-5d1e-4463-b552-810cdb9e19bf" providerId="ADAL" clId="{6CFCB185-95A2-47D0-9318-AA74DAD87D5C}" dt="2026-06-11T14:16:25.333" v="21" actId="20577"/>
            <ac:spMkLst>
              <pc:docMk/>
              <pc:sldMasterMk cId="3525523040" sldId="2147483648"/>
              <pc:sldLayoutMk cId="2953800446" sldId="2147483675"/>
              <ac:spMk id="12" creationId="{7BBE1C8D-4568-134C-BF79-7FF1AD828260}"/>
            </ac:spMkLst>
          </pc:spChg>
          <pc:picChg chg="add mod">
            <ac:chgData name="Cole August" userId="1b5881d2-5d1e-4463-b552-810cdb9e19bf" providerId="ADAL" clId="{6CFCB185-95A2-47D0-9318-AA74DAD87D5C}" dt="2026-06-11T14:20:48.592" v="108" actId="1076"/>
            <ac:picMkLst>
              <pc:docMk/>
              <pc:sldMasterMk cId="3525523040" sldId="2147483648"/>
              <pc:sldLayoutMk cId="2953800446" sldId="2147483675"/>
              <ac:picMk id="7" creationId="{9F5117D3-3ACD-A617-D309-33AEBDCA3760}"/>
            </ac:picMkLst>
          </pc:picChg>
          <pc:picChg chg="del">
            <ac:chgData name="Cole August" userId="1b5881d2-5d1e-4463-b552-810cdb9e19bf" providerId="ADAL" clId="{6CFCB185-95A2-47D0-9318-AA74DAD87D5C}" dt="2026-06-11T14:20:38.367" v="104" actId="478"/>
            <ac:picMkLst>
              <pc:docMk/>
              <pc:sldMasterMk cId="3525523040" sldId="2147483648"/>
              <pc:sldLayoutMk cId="2953800446" sldId="2147483675"/>
              <ac:picMk id="18" creationId="{76129AF2-44FA-7D47-A4B4-F3523340812F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1:21.114" v="112"/>
          <pc:sldLayoutMkLst>
            <pc:docMk/>
            <pc:sldMasterMk cId="3525523040" sldId="2147483648"/>
            <pc:sldLayoutMk cId="2301540524" sldId="2147483676"/>
          </pc:sldLayoutMkLst>
          <pc:spChg chg="add mod">
            <ac:chgData name="Cole August" userId="1b5881d2-5d1e-4463-b552-810cdb9e19bf" providerId="ADAL" clId="{6CFCB185-95A2-47D0-9318-AA74DAD87D5C}" dt="2026-06-11T14:21:21.114" v="112"/>
            <ac:spMkLst>
              <pc:docMk/>
              <pc:sldMasterMk cId="3525523040" sldId="2147483648"/>
              <pc:sldLayoutMk cId="2301540524" sldId="2147483676"/>
              <ac:spMk id="3" creationId="{ADE0C889-20AF-692D-1A2F-2AE3C5858484}"/>
            </ac:spMkLst>
          </pc:spChg>
          <pc:spChg chg="add mod">
            <ac:chgData name="Cole August" userId="1b5881d2-5d1e-4463-b552-810cdb9e19bf" providerId="ADAL" clId="{6CFCB185-95A2-47D0-9318-AA74DAD87D5C}" dt="2026-06-11T14:21:21.114" v="112"/>
            <ac:spMkLst>
              <pc:docMk/>
              <pc:sldMasterMk cId="3525523040" sldId="2147483648"/>
              <pc:sldLayoutMk cId="2301540524" sldId="2147483676"/>
              <ac:spMk id="4" creationId="{6D569D62-BAD4-1E33-1D9A-DDAC686835D3}"/>
            </ac:spMkLst>
          </pc:spChg>
          <pc:spChg chg="del mod">
            <ac:chgData name="Cole August" userId="1b5881d2-5d1e-4463-b552-810cdb9e19bf" providerId="ADAL" clId="{6CFCB185-95A2-47D0-9318-AA74DAD87D5C}" dt="2026-06-11T14:21:20.204" v="111" actId="478"/>
            <ac:spMkLst>
              <pc:docMk/>
              <pc:sldMasterMk cId="3525523040" sldId="2147483648"/>
              <pc:sldLayoutMk cId="2301540524" sldId="2147483676"/>
              <ac:spMk id="5" creationId="{555363A3-5683-9044-AFE7-3510C0085030}"/>
            </ac:spMkLst>
          </pc:spChg>
          <pc:picChg chg="add mod">
            <ac:chgData name="Cole August" userId="1b5881d2-5d1e-4463-b552-810cdb9e19bf" providerId="ADAL" clId="{6CFCB185-95A2-47D0-9318-AA74DAD87D5C}" dt="2026-06-11T14:21:21.114" v="112"/>
            <ac:picMkLst>
              <pc:docMk/>
              <pc:sldMasterMk cId="3525523040" sldId="2147483648"/>
              <pc:sldLayoutMk cId="2301540524" sldId="2147483676"/>
              <ac:picMk id="7" creationId="{7F55BD1D-29B8-3EC6-F96D-310A07FBAB03}"/>
            </ac:picMkLst>
          </pc:picChg>
          <pc:picChg chg="del">
            <ac:chgData name="Cole August" userId="1b5881d2-5d1e-4463-b552-810cdb9e19bf" providerId="ADAL" clId="{6CFCB185-95A2-47D0-9318-AA74DAD87D5C}" dt="2026-06-11T14:21:20.204" v="111" actId="478"/>
            <ac:picMkLst>
              <pc:docMk/>
              <pc:sldMasterMk cId="3525523040" sldId="2147483648"/>
              <pc:sldLayoutMk cId="2301540524" sldId="2147483676"/>
              <ac:picMk id="13" creationId="{9F8AED60-BEDE-BE49-BD18-BE6B7E0C00F6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1:36.114" v="118"/>
          <pc:sldLayoutMkLst>
            <pc:docMk/>
            <pc:sldMasterMk cId="3525523040" sldId="2147483648"/>
            <pc:sldLayoutMk cId="2024558422" sldId="2147483678"/>
          </pc:sldLayoutMkLst>
          <pc:spChg chg="add mod">
            <ac:chgData name="Cole August" userId="1b5881d2-5d1e-4463-b552-810cdb9e19bf" providerId="ADAL" clId="{6CFCB185-95A2-47D0-9318-AA74DAD87D5C}" dt="2026-06-11T14:21:36.114" v="118"/>
            <ac:spMkLst>
              <pc:docMk/>
              <pc:sldMasterMk cId="3525523040" sldId="2147483648"/>
              <pc:sldLayoutMk cId="2024558422" sldId="2147483678"/>
              <ac:spMk id="7" creationId="{23601E41-5B21-6A53-5944-A33A400058C4}"/>
            </ac:spMkLst>
          </pc:spChg>
          <pc:spChg chg="del mod">
            <ac:chgData name="Cole August" userId="1b5881d2-5d1e-4463-b552-810cdb9e19bf" providerId="ADAL" clId="{6CFCB185-95A2-47D0-9318-AA74DAD87D5C}" dt="2026-06-11T14:21:35.714" v="117" actId="478"/>
            <ac:spMkLst>
              <pc:docMk/>
              <pc:sldMasterMk cId="3525523040" sldId="2147483648"/>
              <pc:sldLayoutMk cId="2024558422" sldId="2147483678"/>
              <ac:spMk id="8" creationId="{F3136C98-9A12-D64B-AA61-9956985B1A98}"/>
            </ac:spMkLst>
          </pc:spChg>
          <pc:spChg chg="add mod">
            <ac:chgData name="Cole August" userId="1b5881d2-5d1e-4463-b552-810cdb9e19bf" providerId="ADAL" clId="{6CFCB185-95A2-47D0-9318-AA74DAD87D5C}" dt="2026-06-11T14:21:36.114" v="118"/>
            <ac:spMkLst>
              <pc:docMk/>
              <pc:sldMasterMk cId="3525523040" sldId="2147483648"/>
              <pc:sldLayoutMk cId="2024558422" sldId="2147483678"/>
              <ac:spMk id="10" creationId="{FA0C573D-1E31-9FD1-074E-DDED2B955FF5}"/>
            </ac:spMkLst>
          </pc:spChg>
          <pc:spChg chg="del mod">
            <ac:chgData name="Cole August" userId="1b5881d2-5d1e-4463-b552-810cdb9e19bf" providerId="ADAL" clId="{6CFCB185-95A2-47D0-9318-AA74DAD87D5C}" dt="2026-06-11T14:21:35.714" v="117" actId="478"/>
            <ac:spMkLst>
              <pc:docMk/>
              <pc:sldMasterMk cId="3525523040" sldId="2147483648"/>
              <pc:sldLayoutMk cId="2024558422" sldId="2147483678"/>
              <ac:spMk id="14" creationId="{D38A35B1-A1AF-C94A-906F-0FF0255D3FA2}"/>
            </ac:spMkLst>
          </pc:spChg>
          <pc:picChg chg="add mod">
            <ac:chgData name="Cole August" userId="1b5881d2-5d1e-4463-b552-810cdb9e19bf" providerId="ADAL" clId="{6CFCB185-95A2-47D0-9318-AA74DAD87D5C}" dt="2026-06-11T14:21:36.114" v="118"/>
            <ac:picMkLst>
              <pc:docMk/>
              <pc:sldMasterMk cId="3525523040" sldId="2147483648"/>
              <pc:sldLayoutMk cId="2024558422" sldId="2147483678"/>
              <ac:picMk id="11" creationId="{6BFC5555-F0C2-498D-04A6-DFE3D16C8D86}"/>
            </ac:picMkLst>
          </pc:picChg>
          <pc:picChg chg="del">
            <ac:chgData name="Cole August" userId="1b5881d2-5d1e-4463-b552-810cdb9e19bf" providerId="ADAL" clId="{6CFCB185-95A2-47D0-9318-AA74DAD87D5C}" dt="2026-06-11T14:21:35.714" v="117" actId="478"/>
            <ac:picMkLst>
              <pc:docMk/>
              <pc:sldMasterMk cId="3525523040" sldId="2147483648"/>
              <pc:sldLayoutMk cId="2024558422" sldId="2147483678"/>
              <ac:picMk id="20" creationId="{73C8DAC9-AA84-5B4E-9A4C-AE792367C27D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1:44.502" v="122"/>
          <pc:sldLayoutMkLst>
            <pc:docMk/>
            <pc:sldMasterMk cId="3525523040" sldId="2147483648"/>
            <pc:sldLayoutMk cId="1530344823" sldId="2147483679"/>
          </pc:sldLayoutMkLst>
          <pc:spChg chg="add mod">
            <ac:chgData name="Cole August" userId="1b5881d2-5d1e-4463-b552-810cdb9e19bf" providerId="ADAL" clId="{6CFCB185-95A2-47D0-9318-AA74DAD87D5C}" dt="2026-06-11T14:21:44.502" v="122"/>
            <ac:spMkLst>
              <pc:docMk/>
              <pc:sldMasterMk cId="3525523040" sldId="2147483648"/>
              <pc:sldLayoutMk cId="1530344823" sldId="2147483679"/>
              <ac:spMk id="2" creationId="{335D2A9E-8F01-8138-3198-D6F4D833155D}"/>
            </ac:spMkLst>
          </pc:spChg>
          <pc:spChg chg="del mod">
            <ac:chgData name="Cole August" userId="1b5881d2-5d1e-4463-b552-810cdb9e19bf" providerId="ADAL" clId="{6CFCB185-95A2-47D0-9318-AA74DAD87D5C}" dt="2026-06-11T14:21:44.100" v="121" actId="478"/>
            <ac:spMkLst>
              <pc:docMk/>
              <pc:sldMasterMk cId="3525523040" sldId="2147483648"/>
              <pc:sldLayoutMk cId="1530344823" sldId="2147483679"/>
              <ac:spMk id="3" creationId="{D5C66D3A-D644-CA45-83DF-D5E2A6CBEF6C}"/>
            </ac:spMkLst>
          </pc:spChg>
          <pc:spChg chg="add mod">
            <ac:chgData name="Cole August" userId="1b5881d2-5d1e-4463-b552-810cdb9e19bf" providerId="ADAL" clId="{6CFCB185-95A2-47D0-9318-AA74DAD87D5C}" dt="2026-06-11T14:21:44.502" v="122"/>
            <ac:spMkLst>
              <pc:docMk/>
              <pc:sldMasterMk cId="3525523040" sldId="2147483648"/>
              <pc:sldLayoutMk cId="1530344823" sldId="2147483679"/>
              <ac:spMk id="13" creationId="{54E3263D-1FD5-3119-66C3-B30E6A7CE71E}"/>
            </ac:spMkLst>
          </pc:spChg>
          <pc:spChg chg="del mod">
            <ac:chgData name="Cole August" userId="1b5881d2-5d1e-4463-b552-810cdb9e19bf" providerId="ADAL" clId="{6CFCB185-95A2-47D0-9318-AA74DAD87D5C}" dt="2026-06-11T14:21:44.100" v="121" actId="478"/>
            <ac:spMkLst>
              <pc:docMk/>
              <pc:sldMasterMk cId="3525523040" sldId="2147483648"/>
              <pc:sldLayoutMk cId="1530344823" sldId="2147483679"/>
              <ac:spMk id="14" creationId="{73633EC2-AFB3-DE4D-98BD-3AFF739D60AA}"/>
            </ac:spMkLst>
          </pc:spChg>
          <pc:picChg chg="del">
            <ac:chgData name="Cole August" userId="1b5881d2-5d1e-4463-b552-810cdb9e19bf" providerId="ADAL" clId="{6CFCB185-95A2-47D0-9318-AA74DAD87D5C}" dt="2026-06-11T14:21:44.100" v="121" actId="478"/>
            <ac:picMkLst>
              <pc:docMk/>
              <pc:sldMasterMk cId="3525523040" sldId="2147483648"/>
              <pc:sldLayoutMk cId="1530344823" sldId="2147483679"/>
              <ac:picMk id="12" creationId="{B98EAA49-C999-4A49-9F1E-6007C636A5BC}"/>
            </ac:picMkLst>
          </pc:picChg>
          <pc:picChg chg="add mod">
            <ac:chgData name="Cole August" userId="1b5881d2-5d1e-4463-b552-810cdb9e19bf" providerId="ADAL" clId="{6CFCB185-95A2-47D0-9318-AA74DAD87D5C}" dt="2026-06-11T14:21:44.502" v="122"/>
            <ac:picMkLst>
              <pc:docMk/>
              <pc:sldMasterMk cId="3525523040" sldId="2147483648"/>
              <pc:sldLayoutMk cId="1530344823" sldId="2147483679"/>
              <ac:picMk id="15" creationId="{A1FC84B2-7EC5-44EE-6FC0-6154BCD42A93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2:19.407" v="132"/>
          <pc:sldLayoutMkLst>
            <pc:docMk/>
            <pc:sldMasterMk cId="3525523040" sldId="2147483648"/>
            <pc:sldLayoutMk cId="1386541446" sldId="2147483680"/>
          </pc:sldLayoutMkLst>
          <pc:spChg chg="add mod">
            <ac:chgData name="Cole August" userId="1b5881d2-5d1e-4463-b552-810cdb9e19bf" providerId="ADAL" clId="{6CFCB185-95A2-47D0-9318-AA74DAD87D5C}" dt="2026-06-11T14:22:19.407" v="132"/>
            <ac:spMkLst>
              <pc:docMk/>
              <pc:sldMasterMk cId="3525523040" sldId="2147483648"/>
              <pc:sldLayoutMk cId="1386541446" sldId="2147483680"/>
              <ac:spMk id="2" creationId="{553EAD26-903C-0EF1-A1E7-5733C8BD358B}"/>
            </ac:spMkLst>
          </pc:spChg>
          <pc:spChg chg="add mod">
            <ac:chgData name="Cole August" userId="1b5881d2-5d1e-4463-b552-810cdb9e19bf" providerId="ADAL" clId="{6CFCB185-95A2-47D0-9318-AA74DAD87D5C}" dt="2026-06-11T14:22:19.407" v="132"/>
            <ac:spMkLst>
              <pc:docMk/>
              <pc:sldMasterMk cId="3525523040" sldId="2147483648"/>
              <pc:sldLayoutMk cId="1386541446" sldId="2147483680"/>
              <ac:spMk id="4" creationId="{CA64D5EC-6C49-9A66-1F80-58DDCBC2F629}"/>
            </ac:spMkLst>
          </pc:spChg>
          <pc:spChg chg="del">
            <ac:chgData name="Cole August" userId="1b5881d2-5d1e-4463-b552-810cdb9e19bf" providerId="ADAL" clId="{6CFCB185-95A2-47D0-9318-AA74DAD87D5C}" dt="2026-06-11T14:22:18.954" v="131" actId="478"/>
            <ac:spMkLst>
              <pc:docMk/>
              <pc:sldMasterMk cId="3525523040" sldId="2147483648"/>
              <pc:sldLayoutMk cId="1386541446" sldId="2147483680"/>
              <ac:spMk id="8" creationId="{CE13DB6D-104C-B048-8872-EB8F84BF5A5D}"/>
            </ac:spMkLst>
          </pc:spChg>
          <pc:spChg chg="del">
            <ac:chgData name="Cole August" userId="1b5881d2-5d1e-4463-b552-810cdb9e19bf" providerId="ADAL" clId="{6CFCB185-95A2-47D0-9318-AA74DAD87D5C}" dt="2026-06-11T14:22:18.954" v="131" actId="478"/>
            <ac:spMkLst>
              <pc:docMk/>
              <pc:sldMasterMk cId="3525523040" sldId="2147483648"/>
              <pc:sldLayoutMk cId="1386541446" sldId="2147483680"/>
              <ac:spMk id="14" creationId="{8B73D5FD-FB97-514B-9DC4-E70D5EFC4DC6}"/>
            </ac:spMkLst>
          </pc:spChg>
          <pc:picChg chg="add mod">
            <ac:chgData name="Cole August" userId="1b5881d2-5d1e-4463-b552-810cdb9e19bf" providerId="ADAL" clId="{6CFCB185-95A2-47D0-9318-AA74DAD87D5C}" dt="2026-06-11T14:22:19.407" v="132"/>
            <ac:picMkLst>
              <pc:docMk/>
              <pc:sldMasterMk cId="3525523040" sldId="2147483648"/>
              <pc:sldLayoutMk cId="1386541446" sldId="2147483680"/>
              <ac:picMk id="5" creationId="{BBB29AA2-EC70-AD00-F9CA-D2D01EA456C4}"/>
            </ac:picMkLst>
          </pc:picChg>
          <pc:picChg chg="del">
            <ac:chgData name="Cole August" userId="1b5881d2-5d1e-4463-b552-810cdb9e19bf" providerId="ADAL" clId="{6CFCB185-95A2-47D0-9318-AA74DAD87D5C}" dt="2026-06-11T14:22:18.954" v="131" actId="478"/>
            <ac:picMkLst>
              <pc:docMk/>
              <pc:sldMasterMk cId="3525523040" sldId="2147483648"/>
              <pc:sldLayoutMk cId="1386541446" sldId="2147483680"/>
              <ac:picMk id="18" creationId="{06CFE41C-0BBB-7047-9339-15D1E13CB1C4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4:58.780" v="170"/>
          <pc:sldLayoutMkLst>
            <pc:docMk/>
            <pc:sldMasterMk cId="3525523040" sldId="2147483648"/>
            <pc:sldLayoutMk cId="2544552408" sldId="2147483681"/>
          </pc:sldLayoutMkLst>
          <pc:spChg chg="add mod">
            <ac:chgData name="Cole August" userId="1b5881d2-5d1e-4463-b552-810cdb9e19bf" providerId="ADAL" clId="{6CFCB185-95A2-47D0-9318-AA74DAD87D5C}" dt="2026-06-11T14:24:58.780" v="170"/>
            <ac:spMkLst>
              <pc:docMk/>
              <pc:sldMasterMk cId="3525523040" sldId="2147483648"/>
              <pc:sldLayoutMk cId="2544552408" sldId="2147483681"/>
              <ac:spMk id="2" creationId="{E4DC6C14-C602-7AD5-0FBF-09FB57998084}"/>
            </ac:spMkLst>
          </pc:spChg>
          <pc:spChg chg="add mod">
            <ac:chgData name="Cole August" userId="1b5881d2-5d1e-4463-b552-810cdb9e19bf" providerId="ADAL" clId="{6CFCB185-95A2-47D0-9318-AA74DAD87D5C}" dt="2026-06-11T14:24:58.780" v="170"/>
            <ac:spMkLst>
              <pc:docMk/>
              <pc:sldMasterMk cId="3525523040" sldId="2147483648"/>
              <pc:sldLayoutMk cId="2544552408" sldId="2147483681"/>
              <ac:spMk id="4" creationId="{D617C90C-CB6A-90B1-512C-89BAFB4B0590}"/>
            </ac:spMkLst>
          </pc:spChg>
          <pc:spChg chg="del">
            <ac:chgData name="Cole August" userId="1b5881d2-5d1e-4463-b552-810cdb9e19bf" providerId="ADAL" clId="{6CFCB185-95A2-47D0-9318-AA74DAD87D5C}" dt="2026-06-11T14:24:58.354" v="169" actId="478"/>
            <ac:spMkLst>
              <pc:docMk/>
              <pc:sldMasterMk cId="3525523040" sldId="2147483648"/>
              <pc:sldLayoutMk cId="2544552408" sldId="2147483681"/>
              <ac:spMk id="8" creationId="{CE13DB6D-104C-B048-8872-EB8F84BF5A5D}"/>
            </ac:spMkLst>
          </pc:spChg>
          <pc:spChg chg="del">
            <ac:chgData name="Cole August" userId="1b5881d2-5d1e-4463-b552-810cdb9e19bf" providerId="ADAL" clId="{6CFCB185-95A2-47D0-9318-AA74DAD87D5C}" dt="2026-06-11T14:24:58.354" v="169" actId="478"/>
            <ac:spMkLst>
              <pc:docMk/>
              <pc:sldMasterMk cId="3525523040" sldId="2147483648"/>
              <pc:sldLayoutMk cId="2544552408" sldId="2147483681"/>
              <ac:spMk id="15" creationId="{B121875D-1EF8-F84A-9F0B-9094060754E5}"/>
            </ac:spMkLst>
          </pc:spChg>
          <pc:picChg chg="add mod">
            <ac:chgData name="Cole August" userId="1b5881d2-5d1e-4463-b552-810cdb9e19bf" providerId="ADAL" clId="{6CFCB185-95A2-47D0-9318-AA74DAD87D5C}" dt="2026-06-11T14:24:58.780" v="170"/>
            <ac:picMkLst>
              <pc:docMk/>
              <pc:sldMasterMk cId="3525523040" sldId="2147483648"/>
              <pc:sldLayoutMk cId="2544552408" sldId="2147483681"/>
              <ac:picMk id="5" creationId="{CCF8F8DB-4AF9-6080-F05B-D0E67480EFEA}"/>
            </ac:picMkLst>
          </pc:picChg>
          <pc:picChg chg="del">
            <ac:chgData name="Cole August" userId="1b5881d2-5d1e-4463-b552-810cdb9e19bf" providerId="ADAL" clId="{6CFCB185-95A2-47D0-9318-AA74DAD87D5C}" dt="2026-06-11T14:24:58.354" v="169" actId="478"/>
            <ac:picMkLst>
              <pc:docMk/>
              <pc:sldMasterMk cId="3525523040" sldId="2147483648"/>
              <pc:sldLayoutMk cId="2544552408" sldId="2147483681"/>
              <ac:picMk id="10" creationId="{67435257-FC24-E845-AE00-E43FD52969E2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4:45.060" v="166"/>
          <pc:sldLayoutMkLst>
            <pc:docMk/>
            <pc:sldMasterMk cId="3525523040" sldId="2147483648"/>
            <pc:sldLayoutMk cId="2069528940" sldId="2147483682"/>
          </pc:sldLayoutMkLst>
          <pc:spChg chg="add mod">
            <ac:chgData name="Cole August" userId="1b5881d2-5d1e-4463-b552-810cdb9e19bf" providerId="ADAL" clId="{6CFCB185-95A2-47D0-9318-AA74DAD87D5C}" dt="2026-06-11T14:24:45.060" v="166"/>
            <ac:spMkLst>
              <pc:docMk/>
              <pc:sldMasterMk cId="3525523040" sldId="2147483648"/>
              <pc:sldLayoutMk cId="2069528940" sldId="2147483682"/>
              <ac:spMk id="3" creationId="{D2C27B01-D1EB-94E9-AFDB-D2D8DB99BB1B}"/>
            </ac:spMkLst>
          </pc:spChg>
          <pc:spChg chg="del">
            <ac:chgData name="Cole August" userId="1b5881d2-5d1e-4463-b552-810cdb9e19bf" providerId="ADAL" clId="{6CFCB185-95A2-47D0-9318-AA74DAD87D5C}" dt="2026-06-11T14:24:44.628" v="165" actId="478"/>
            <ac:spMkLst>
              <pc:docMk/>
              <pc:sldMasterMk cId="3525523040" sldId="2147483648"/>
              <pc:sldLayoutMk cId="2069528940" sldId="2147483682"/>
              <ac:spMk id="4" creationId="{45FBAF6B-E64F-EA40-8274-D2FFA474BC7E}"/>
            </ac:spMkLst>
          </pc:spChg>
          <pc:spChg chg="add mod">
            <ac:chgData name="Cole August" userId="1b5881d2-5d1e-4463-b552-810cdb9e19bf" providerId="ADAL" clId="{6CFCB185-95A2-47D0-9318-AA74DAD87D5C}" dt="2026-06-11T14:24:45.060" v="166"/>
            <ac:spMkLst>
              <pc:docMk/>
              <pc:sldMasterMk cId="3525523040" sldId="2147483648"/>
              <pc:sldLayoutMk cId="2069528940" sldId="2147483682"/>
              <ac:spMk id="9" creationId="{FCF964FF-7553-B164-14FB-F4F7E9A04590}"/>
            </ac:spMkLst>
          </pc:spChg>
          <pc:spChg chg="del">
            <ac:chgData name="Cole August" userId="1b5881d2-5d1e-4463-b552-810cdb9e19bf" providerId="ADAL" clId="{6CFCB185-95A2-47D0-9318-AA74DAD87D5C}" dt="2026-06-11T14:24:44.628" v="165" actId="478"/>
            <ac:spMkLst>
              <pc:docMk/>
              <pc:sldMasterMk cId="3525523040" sldId="2147483648"/>
              <pc:sldLayoutMk cId="2069528940" sldId="2147483682"/>
              <ac:spMk id="10" creationId="{50BF1486-73C4-2D41-838C-7CDCA529F206}"/>
            </ac:spMkLst>
          </pc:spChg>
          <pc:picChg chg="del">
            <ac:chgData name="Cole August" userId="1b5881d2-5d1e-4463-b552-810cdb9e19bf" providerId="ADAL" clId="{6CFCB185-95A2-47D0-9318-AA74DAD87D5C}" dt="2026-06-11T14:24:44.628" v="165" actId="478"/>
            <ac:picMkLst>
              <pc:docMk/>
              <pc:sldMasterMk cId="3525523040" sldId="2147483648"/>
              <pc:sldLayoutMk cId="2069528940" sldId="2147483682"/>
              <ac:picMk id="6" creationId="{4AC61EF9-8614-2243-8FF1-CBDF3B8646D6}"/>
            </ac:picMkLst>
          </pc:picChg>
          <pc:picChg chg="add mod">
            <ac:chgData name="Cole August" userId="1b5881d2-5d1e-4463-b552-810cdb9e19bf" providerId="ADAL" clId="{6CFCB185-95A2-47D0-9318-AA74DAD87D5C}" dt="2026-06-11T14:24:45.060" v="166"/>
            <ac:picMkLst>
              <pc:docMk/>
              <pc:sldMasterMk cId="3525523040" sldId="2147483648"/>
              <pc:sldLayoutMk cId="2069528940" sldId="2147483682"/>
              <ac:picMk id="11" creationId="{3350307F-78A5-4917-4E95-B159C5F2C4FB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24:30.425" v="162"/>
          <pc:sldLayoutMkLst>
            <pc:docMk/>
            <pc:sldMasterMk cId="3525523040" sldId="2147483648"/>
            <pc:sldLayoutMk cId="1790673741" sldId="2147483683"/>
          </pc:sldLayoutMkLst>
          <pc:spChg chg="add mod">
            <ac:chgData name="Cole August" userId="1b5881d2-5d1e-4463-b552-810cdb9e19bf" providerId="ADAL" clId="{6CFCB185-95A2-47D0-9318-AA74DAD87D5C}" dt="2026-06-11T14:24:25.127" v="159"/>
            <ac:spMkLst>
              <pc:docMk/>
              <pc:sldMasterMk cId="3525523040" sldId="2147483648"/>
              <pc:sldLayoutMk cId="1790673741" sldId="2147483683"/>
              <ac:spMk id="2" creationId="{82E6D2C4-D802-9999-7AFB-4FF83602B6B3}"/>
            </ac:spMkLst>
          </pc:spChg>
          <pc:spChg chg="add mod">
            <ac:chgData name="Cole August" userId="1b5881d2-5d1e-4463-b552-810cdb9e19bf" providerId="ADAL" clId="{6CFCB185-95A2-47D0-9318-AA74DAD87D5C}" dt="2026-06-11T14:24:25.127" v="159"/>
            <ac:spMkLst>
              <pc:docMk/>
              <pc:sldMasterMk cId="3525523040" sldId="2147483648"/>
              <pc:sldLayoutMk cId="1790673741" sldId="2147483683"/>
              <ac:spMk id="3" creationId="{B5541B5E-1A14-38B0-0978-4DBB810999F8}"/>
            </ac:spMkLst>
          </pc:spChg>
          <pc:spChg chg="add del">
            <ac:chgData name="Cole August" userId="1b5881d2-5d1e-4463-b552-810cdb9e19bf" providerId="ADAL" clId="{6CFCB185-95A2-47D0-9318-AA74DAD87D5C}" dt="2026-06-11T14:24:30.072" v="161" actId="478"/>
            <ac:spMkLst>
              <pc:docMk/>
              <pc:sldMasterMk cId="3525523040" sldId="2147483648"/>
              <pc:sldLayoutMk cId="1790673741" sldId="2147483683"/>
              <ac:spMk id="4" creationId="{45FBAF6B-E64F-EA40-8274-D2FFA474BC7E}"/>
            </ac:spMkLst>
          </pc:spChg>
          <pc:spChg chg="add del">
            <ac:chgData name="Cole August" userId="1b5881d2-5d1e-4463-b552-810cdb9e19bf" providerId="ADAL" clId="{6CFCB185-95A2-47D0-9318-AA74DAD87D5C}" dt="2026-06-11T14:24:26.425" v="160" actId="478"/>
            <ac:spMkLst>
              <pc:docMk/>
              <pc:sldMasterMk cId="3525523040" sldId="2147483648"/>
              <pc:sldLayoutMk cId="1790673741" sldId="2147483683"/>
              <ac:spMk id="7" creationId="{651048D6-6111-0E40-AE83-8BE6A9EC2408}"/>
            </ac:spMkLst>
          </pc:spChg>
          <pc:spChg chg="add mod">
            <ac:chgData name="Cole August" userId="1b5881d2-5d1e-4463-b552-810cdb9e19bf" providerId="ADAL" clId="{6CFCB185-95A2-47D0-9318-AA74DAD87D5C}" dt="2026-06-11T14:24:30.425" v="162"/>
            <ac:spMkLst>
              <pc:docMk/>
              <pc:sldMasterMk cId="3525523040" sldId="2147483648"/>
              <pc:sldLayoutMk cId="1790673741" sldId="2147483683"/>
              <ac:spMk id="9" creationId="{48B15794-79EB-FDA2-35D6-674E46694C93}"/>
            </ac:spMkLst>
          </pc:spChg>
          <pc:spChg chg="add mod">
            <ac:chgData name="Cole August" userId="1b5881d2-5d1e-4463-b552-810cdb9e19bf" providerId="ADAL" clId="{6CFCB185-95A2-47D0-9318-AA74DAD87D5C}" dt="2026-06-11T14:24:30.425" v="162"/>
            <ac:spMkLst>
              <pc:docMk/>
              <pc:sldMasterMk cId="3525523040" sldId="2147483648"/>
              <pc:sldLayoutMk cId="1790673741" sldId="2147483683"/>
              <ac:spMk id="10" creationId="{0898E4B3-9788-3C35-AF6E-7A47568F9F50}"/>
            </ac:spMkLst>
          </pc:spChg>
          <pc:spChg chg="add del">
            <ac:chgData name="Cole August" userId="1b5881d2-5d1e-4463-b552-810cdb9e19bf" providerId="ADAL" clId="{6CFCB185-95A2-47D0-9318-AA74DAD87D5C}" dt="2026-06-11T14:24:30.072" v="161" actId="478"/>
            <ac:spMkLst>
              <pc:docMk/>
              <pc:sldMasterMk cId="3525523040" sldId="2147483648"/>
              <pc:sldLayoutMk cId="1790673741" sldId="2147483683"/>
              <ac:spMk id="16" creationId="{244B292B-D796-C945-9FA3-5FAE01C34C33}"/>
            </ac:spMkLst>
          </pc:spChg>
          <pc:picChg chg="add del">
            <ac:chgData name="Cole August" userId="1b5881d2-5d1e-4463-b552-810cdb9e19bf" providerId="ADAL" clId="{6CFCB185-95A2-47D0-9318-AA74DAD87D5C}" dt="2026-06-11T14:24:30.072" v="161" actId="478"/>
            <ac:picMkLst>
              <pc:docMk/>
              <pc:sldMasterMk cId="3525523040" sldId="2147483648"/>
              <pc:sldLayoutMk cId="1790673741" sldId="2147483683"/>
              <ac:picMk id="6" creationId="{4AC61EF9-8614-2243-8FF1-CBDF3B8646D6}"/>
            </ac:picMkLst>
          </pc:picChg>
          <pc:picChg chg="add mod">
            <ac:chgData name="Cole August" userId="1b5881d2-5d1e-4463-b552-810cdb9e19bf" providerId="ADAL" clId="{6CFCB185-95A2-47D0-9318-AA74DAD87D5C}" dt="2026-06-11T14:24:25.127" v="159"/>
            <ac:picMkLst>
              <pc:docMk/>
              <pc:sldMasterMk cId="3525523040" sldId="2147483648"/>
              <pc:sldLayoutMk cId="1790673741" sldId="2147483683"/>
              <ac:picMk id="8" creationId="{7A06C678-9813-4FB6-9E5E-CBE8BD8CD3B7}"/>
            </ac:picMkLst>
          </pc:picChg>
          <pc:picChg chg="add mod">
            <ac:chgData name="Cole August" userId="1b5881d2-5d1e-4463-b552-810cdb9e19bf" providerId="ADAL" clId="{6CFCB185-95A2-47D0-9318-AA74DAD87D5C}" dt="2026-06-11T14:24:30.425" v="162"/>
            <ac:picMkLst>
              <pc:docMk/>
              <pc:sldMasterMk cId="3525523040" sldId="2147483648"/>
              <pc:sldLayoutMk cId="1790673741" sldId="2147483683"/>
              <ac:picMk id="11" creationId="{D0B13163-E5AF-759D-7E4A-A17B66142F30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19:08.254" v="72"/>
          <pc:sldLayoutMkLst>
            <pc:docMk/>
            <pc:sldMasterMk cId="3525523040" sldId="2147483648"/>
            <pc:sldLayoutMk cId="310859681" sldId="2147483685"/>
          </pc:sldLayoutMkLst>
          <pc:spChg chg="mod">
            <ac:chgData name="Cole August" userId="1b5881d2-5d1e-4463-b552-810cdb9e19bf" providerId="ADAL" clId="{6CFCB185-95A2-47D0-9318-AA74DAD87D5C}" dt="2026-06-11T14:15:09.562" v="7" actId="20577"/>
            <ac:spMkLst>
              <pc:docMk/>
              <pc:sldMasterMk cId="3525523040" sldId="2147483648"/>
              <pc:sldLayoutMk cId="310859681" sldId="2147483685"/>
              <ac:spMk id="2" creationId="{6C7FFDD5-8CC2-E64A-8771-590171ADCDE7}"/>
            </ac:spMkLst>
          </pc:spChg>
          <pc:picChg chg="add del mod">
            <ac:chgData name="Cole August" userId="1b5881d2-5d1e-4463-b552-810cdb9e19bf" providerId="ADAL" clId="{6CFCB185-95A2-47D0-9318-AA74DAD87D5C}" dt="2026-06-11T14:19:06.678" v="70" actId="478"/>
            <ac:picMkLst>
              <pc:docMk/>
              <pc:sldMasterMk cId="3525523040" sldId="2147483648"/>
              <pc:sldLayoutMk cId="310859681" sldId="2147483685"/>
              <ac:picMk id="3" creationId="{2E433274-4E08-1297-0372-EC30A0597360}"/>
            </ac:picMkLst>
          </pc:picChg>
          <pc:picChg chg="add mod">
            <ac:chgData name="Cole August" userId="1b5881d2-5d1e-4463-b552-810cdb9e19bf" providerId="ADAL" clId="{6CFCB185-95A2-47D0-9318-AA74DAD87D5C}" dt="2026-06-11T14:19:08.254" v="72"/>
            <ac:picMkLst>
              <pc:docMk/>
              <pc:sldMasterMk cId="3525523040" sldId="2147483648"/>
              <pc:sldLayoutMk cId="310859681" sldId="2147483685"/>
              <ac:picMk id="4" creationId="{B7CCEEDA-F421-6381-F8A4-4B9F79E79A5B}"/>
            </ac:picMkLst>
          </pc:picChg>
          <pc:picChg chg="del">
            <ac:chgData name="Cole August" userId="1b5881d2-5d1e-4463-b552-810cdb9e19bf" providerId="ADAL" clId="{6CFCB185-95A2-47D0-9318-AA74DAD87D5C}" dt="2026-06-11T14:19:07.367" v="71" actId="478"/>
            <ac:picMkLst>
              <pc:docMk/>
              <pc:sldMasterMk cId="3525523040" sldId="2147483648"/>
              <pc:sldLayoutMk cId="310859681" sldId="2147483685"/>
              <ac:picMk id="12" creationId="{A1F33F32-E9AD-FC4E-B7C0-3E63BF337B15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19:12.049" v="74"/>
          <pc:sldLayoutMkLst>
            <pc:docMk/>
            <pc:sldMasterMk cId="3525523040" sldId="2147483648"/>
            <pc:sldLayoutMk cId="3360603002" sldId="2147483686"/>
          </pc:sldLayoutMkLst>
          <pc:spChg chg="mod">
            <ac:chgData name="Cole August" userId="1b5881d2-5d1e-4463-b552-810cdb9e19bf" providerId="ADAL" clId="{6CFCB185-95A2-47D0-9318-AA74DAD87D5C}" dt="2026-06-11T14:15:14.220" v="9" actId="20577"/>
            <ac:spMkLst>
              <pc:docMk/>
              <pc:sldMasterMk cId="3525523040" sldId="2147483648"/>
              <pc:sldLayoutMk cId="3360603002" sldId="2147483686"/>
              <ac:spMk id="11" creationId="{290469D2-AC90-DE42-A4EA-78EA1A8FF4D0}"/>
            </ac:spMkLst>
          </pc:spChg>
          <pc:picChg chg="add mod">
            <ac:chgData name="Cole August" userId="1b5881d2-5d1e-4463-b552-810cdb9e19bf" providerId="ADAL" clId="{6CFCB185-95A2-47D0-9318-AA74DAD87D5C}" dt="2026-06-11T14:19:12.049" v="74"/>
            <ac:picMkLst>
              <pc:docMk/>
              <pc:sldMasterMk cId="3525523040" sldId="2147483648"/>
              <pc:sldLayoutMk cId="3360603002" sldId="2147483686"/>
              <ac:picMk id="2" creationId="{7D916D7E-07BA-1F81-19D0-71506AB10FD7}"/>
            </ac:picMkLst>
          </pc:picChg>
          <pc:picChg chg="del">
            <ac:chgData name="Cole August" userId="1b5881d2-5d1e-4463-b552-810cdb9e19bf" providerId="ADAL" clId="{6CFCB185-95A2-47D0-9318-AA74DAD87D5C}" dt="2026-06-11T14:19:11.154" v="73" actId="478"/>
            <ac:picMkLst>
              <pc:docMk/>
              <pc:sldMasterMk cId="3525523040" sldId="2147483648"/>
              <pc:sldLayoutMk cId="3360603002" sldId="2147483686"/>
              <ac:picMk id="10" creationId="{EC21A112-3338-5C45-B95D-74FCEA7F7C38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19:14.610" v="76"/>
          <pc:sldLayoutMkLst>
            <pc:docMk/>
            <pc:sldMasterMk cId="3525523040" sldId="2147483648"/>
            <pc:sldLayoutMk cId="469905242" sldId="2147483687"/>
          </pc:sldLayoutMkLst>
          <pc:spChg chg="mod">
            <ac:chgData name="Cole August" userId="1b5881d2-5d1e-4463-b552-810cdb9e19bf" providerId="ADAL" clId="{6CFCB185-95A2-47D0-9318-AA74DAD87D5C}" dt="2026-06-11T14:15:17.619" v="11" actId="20577"/>
            <ac:spMkLst>
              <pc:docMk/>
              <pc:sldMasterMk cId="3525523040" sldId="2147483648"/>
              <pc:sldLayoutMk cId="469905242" sldId="2147483687"/>
              <ac:spMk id="16" creationId="{E74813C2-848E-494C-881B-4208C8978266}"/>
            </ac:spMkLst>
          </pc:spChg>
          <pc:picChg chg="add mod">
            <ac:chgData name="Cole August" userId="1b5881d2-5d1e-4463-b552-810cdb9e19bf" providerId="ADAL" clId="{6CFCB185-95A2-47D0-9318-AA74DAD87D5C}" dt="2026-06-11T14:19:14.610" v="76"/>
            <ac:picMkLst>
              <pc:docMk/>
              <pc:sldMasterMk cId="3525523040" sldId="2147483648"/>
              <pc:sldLayoutMk cId="469905242" sldId="2147483687"/>
              <ac:picMk id="2" creationId="{548C5C04-6DD7-4E05-0E74-9D8440C8CAD6}"/>
            </ac:picMkLst>
          </pc:picChg>
          <pc:picChg chg="del">
            <ac:chgData name="Cole August" userId="1b5881d2-5d1e-4463-b552-810cdb9e19bf" providerId="ADAL" clId="{6CFCB185-95A2-47D0-9318-AA74DAD87D5C}" dt="2026-06-11T14:19:14.370" v="75" actId="478"/>
            <ac:picMkLst>
              <pc:docMk/>
              <pc:sldMasterMk cId="3525523040" sldId="2147483648"/>
              <pc:sldLayoutMk cId="469905242" sldId="2147483687"/>
              <ac:picMk id="15" creationId="{3F78512A-A2FC-7A4C-A20F-F42D831F2C30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18:52.381" v="66" actId="1076"/>
          <pc:sldLayoutMkLst>
            <pc:docMk/>
            <pc:sldMasterMk cId="3525523040" sldId="2147483648"/>
            <pc:sldLayoutMk cId="1324205857" sldId="2147483688"/>
          </pc:sldLayoutMkLst>
          <pc:spChg chg="mod">
            <ac:chgData name="Cole August" userId="1b5881d2-5d1e-4463-b552-810cdb9e19bf" providerId="ADAL" clId="{6CFCB185-95A2-47D0-9318-AA74DAD87D5C}" dt="2026-06-11T14:14:55.845" v="1" actId="20577"/>
            <ac:spMkLst>
              <pc:docMk/>
              <pc:sldMasterMk cId="3525523040" sldId="2147483648"/>
              <pc:sldLayoutMk cId="1324205857" sldId="2147483688"/>
              <ac:spMk id="15" creationId="{E84B3101-093D-8C49-B655-5B90762F68BB}"/>
            </ac:spMkLst>
          </pc:spChg>
          <pc:picChg chg="add mod">
            <ac:chgData name="Cole August" userId="1b5881d2-5d1e-4463-b552-810cdb9e19bf" providerId="ADAL" clId="{6CFCB185-95A2-47D0-9318-AA74DAD87D5C}" dt="2026-06-11T14:18:52.381" v="66" actId="1076"/>
            <ac:picMkLst>
              <pc:docMk/>
              <pc:sldMasterMk cId="3525523040" sldId="2147483648"/>
              <pc:sldLayoutMk cId="1324205857" sldId="2147483688"/>
              <ac:picMk id="3" creationId="{F08F9F83-6492-EB38-58D9-F490BE192062}"/>
            </ac:picMkLst>
          </pc:picChg>
          <pc:picChg chg="del">
            <ac:chgData name="Cole August" userId="1b5881d2-5d1e-4463-b552-810cdb9e19bf" providerId="ADAL" clId="{6CFCB185-95A2-47D0-9318-AA74DAD87D5C}" dt="2026-06-11T14:18:14.234" v="60" actId="478"/>
            <ac:picMkLst>
              <pc:docMk/>
              <pc:sldMasterMk cId="3525523040" sldId="2147483648"/>
              <pc:sldLayoutMk cId="1324205857" sldId="2147483688"/>
              <ac:picMk id="11" creationId="{FAF6A2CD-170C-344E-823B-D84376A601D3}"/>
            </ac:picMkLst>
          </pc:picChg>
        </pc:sldLayoutChg>
        <pc:sldLayoutChg chg="addSp delSp modSp mod">
          <pc:chgData name="Cole August" userId="1b5881d2-5d1e-4463-b552-810cdb9e19bf" providerId="ADAL" clId="{6CFCB185-95A2-47D0-9318-AA74DAD87D5C}" dt="2026-06-11T14:19:17.207" v="78"/>
          <pc:sldLayoutMkLst>
            <pc:docMk/>
            <pc:sldMasterMk cId="3525523040" sldId="2147483648"/>
            <pc:sldLayoutMk cId="2178792805" sldId="2147483689"/>
          </pc:sldLayoutMkLst>
          <pc:spChg chg="mod">
            <ac:chgData name="Cole August" userId="1b5881d2-5d1e-4463-b552-810cdb9e19bf" providerId="ADAL" clId="{6CFCB185-95A2-47D0-9318-AA74DAD87D5C}" dt="2026-06-11T14:15:29.746" v="13" actId="20577"/>
            <ac:spMkLst>
              <pc:docMk/>
              <pc:sldMasterMk cId="3525523040" sldId="2147483648"/>
              <pc:sldLayoutMk cId="2178792805" sldId="2147483689"/>
              <ac:spMk id="16" creationId="{E74813C2-848E-494C-881B-4208C8978266}"/>
            </ac:spMkLst>
          </pc:spChg>
          <pc:picChg chg="add mod">
            <ac:chgData name="Cole August" userId="1b5881d2-5d1e-4463-b552-810cdb9e19bf" providerId="ADAL" clId="{6CFCB185-95A2-47D0-9318-AA74DAD87D5C}" dt="2026-06-11T14:19:17.207" v="78"/>
            <ac:picMkLst>
              <pc:docMk/>
              <pc:sldMasterMk cId="3525523040" sldId="2147483648"/>
              <pc:sldLayoutMk cId="2178792805" sldId="2147483689"/>
              <ac:picMk id="2" creationId="{FF1B362E-CF9E-B0B1-8390-EB4BEC1F9A12}"/>
            </ac:picMkLst>
          </pc:picChg>
          <pc:picChg chg="del">
            <ac:chgData name="Cole August" userId="1b5881d2-5d1e-4463-b552-810cdb9e19bf" providerId="ADAL" clId="{6CFCB185-95A2-47D0-9318-AA74DAD87D5C}" dt="2026-06-11T14:19:16.954" v="77" actId="478"/>
            <ac:picMkLst>
              <pc:docMk/>
              <pc:sldMasterMk cId="3525523040" sldId="2147483648"/>
              <pc:sldLayoutMk cId="2178792805" sldId="2147483689"/>
              <ac:picMk id="15" creationId="{3F78512A-A2FC-7A4C-A20F-F42D831F2C30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95-4E4F-9930-D01384C84D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95-4E4F-9930-D01384C84D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95-4E4F-9930-D01384C84D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51512431"/>
        <c:axId val="1351547199"/>
      </c:barChart>
      <c:catAx>
        <c:axId val="1351512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1547199"/>
        <c:crosses val="autoZero"/>
        <c:auto val="1"/>
        <c:lblAlgn val="ctr"/>
        <c:lblOffset val="100"/>
        <c:noMultiLvlLbl val="0"/>
      </c:catAx>
      <c:valAx>
        <c:axId val="13515471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15124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DDE5D-57F0-5943-8CD8-D6760875F125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5027D-C66A-C143-A4E5-6A81115D2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493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E1C0AE-E160-4C4B-A342-6D8128493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6664" y="4525989"/>
            <a:ext cx="8803640" cy="914400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7CB4BFA-2C07-3242-A3A3-D139DEFA694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816664" y="5582980"/>
            <a:ext cx="8803640" cy="914400"/>
          </a:xfrm>
        </p:spPr>
        <p:txBody>
          <a:bodyPr/>
          <a:lstStyle>
            <a:lvl1pPr marL="0" indent="0" algn="ctr">
              <a:buNone/>
              <a:defRPr i="1">
                <a:solidFill>
                  <a:schemeClr val="accent3"/>
                </a:solidFill>
              </a:defRPr>
            </a:lvl1pPr>
            <a:lvl2pPr marL="347663" indent="0">
              <a:buNone/>
              <a:defRPr>
                <a:solidFill>
                  <a:schemeClr val="bg1"/>
                </a:solidFill>
              </a:defRPr>
            </a:lvl2pPr>
            <a:lvl3pPr marL="747713" indent="0">
              <a:buNone/>
              <a:defRPr>
                <a:solidFill>
                  <a:schemeClr val="bg1"/>
                </a:solidFill>
              </a:defRPr>
            </a:lvl3pPr>
            <a:lvl4pPr marL="1112837" indent="0">
              <a:buNone/>
              <a:defRPr>
                <a:solidFill>
                  <a:schemeClr val="bg1"/>
                </a:solidFill>
              </a:defRPr>
            </a:lvl4pPr>
            <a:lvl5pPr marL="1443037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4B3101-093D-8C49-B655-5B90762F68BB}"/>
              </a:ext>
            </a:extLst>
          </p:cNvPr>
          <p:cNvSpPr txBox="1"/>
          <p:nvPr userDrawn="1"/>
        </p:nvSpPr>
        <p:spPr>
          <a:xfrm>
            <a:off x="0" y="0"/>
            <a:ext cx="12191999" cy="430887"/>
          </a:xfrm>
          <a:prstGeom prst="rect">
            <a:avLst/>
          </a:prstGeom>
          <a:solidFill>
            <a:schemeClr val="accent1"/>
          </a:solidFill>
        </p:spPr>
        <p:txBody>
          <a:bodyPr wrap="square" tIns="91440" bIns="91440" rtlCol="0">
            <a:spAutoFit/>
          </a:bodyPr>
          <a:lstStyle/>
          <a:p>
            <a:pPr algn="ctr"/>
            <a:r>
              <a:rPr lang="en-US" sz="1600" b="1" i="0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2026</a:t>
            </a:r>
            <a:r>
              <a:rPr lang="en-US" sz="1600" b="0" i="0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 ANNUAL MEETING  </a:t>
            </a:r>
            <a:r>
              <a:rPr lang="en-US" sz="1600" b="0" i="1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         Shaping the Future of Home-Based Medicine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682C15C-A399-0047-A1CD-10564460E369}"/>
              </a:ext>
            </a:extLst>
          </p:cNvPr>
          <p:cNvCxnSpPr>
            <a:cxnSpLocks/>
          </p:cNvCxnSpPr>
          <p:nvPr userDrawn="1"/>
        </p:nvCxnSpPr>
        <p:spPr>
          <a:xfrm>
            <a:off x="2534194" y="4269654"/>
            <a:ext cx="0" cy="222772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A person holding a small object&#10;&#10;Description automatically generated">
            <a:extLst>
              <a:ext uri="{FF2B5EF4-FFF2-40B4-BE49-F238E27FC236}">
                <a16:creationId xmlns:a16="http://schemas.microsoft.com/office/drawing/2014/main" id="{689E6AD5-DFF8-5052-A075-51178677AC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18703"/>
            <a:ext cx="12192000" cy="40017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8F9F83-6492-EB38-58D9-F490BE1920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7959" y="4650226"/>
            <a:ext cx="2169073" cy="158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205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E1C0AE-E160-4C4B-A342-6D8128493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6666" y="4525989"/>
            <a:ext cx="8803640" cy="914400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7CB4BFA-2C07-3242-A3A3-D139DEFA694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816666" y="5582980"/>
            <a:ext cx="8803640" cy="914400"/>
          </a:xfrm>
        </p:spPr>
        <p:txBody>
          <a:bodyPr/>
          <a:lstStyle>
            <a:lvl1pPr marL="0" indent="0" algn="ctr">
              <a:buNone/>
              <a:defRPr i="1">
                <a:solidFill>
                  <a:schemeClr val="accent5"/>
                </a:solidFill>
              </a:defRPr>
            </a:lvl1pPr>
            <a:lvl2pPr marL="347663" indent="0">
              <a:buNone/>
              <a:defRPr>
                <a:solidFill>
                  <a:schemeClr val="bg1"/>
                </a:solidFill>
              </a:defRPr>
            </a:lvl2pPr>
            <a:lvl3pPr marL="747713" indent="0">
              <a:buNone/>
              <a:defRPr>
                <a:solidFill>
                  <a:schemeClr val="bg1"/>
                </a:solidFill>
              </a:defRPr>
            </a:lvl3pPr>
            <a:lvl4pPr marL="1112837" indent="0">
              <a:buNone/>
              <a:defRPr>
                <a:solidFill>
                  <a:schemeClr val="bg1"/>
                </a:solidFill>
              </a:defRPr>
            </a:lvl4pPr>
            <a:lvl5pPr marL="1443037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7FFDD5-8CC2-E64A-8771-590171ADCDE7}"/>
              </a:ext>
            </a:extLst>
          </p:cNvPr>
          <p:cNvSpPr txBox="1"/>
          <p:nvPr userDrawn="1"/>
        </p:nvSpPr>
        <p:spPr>
          <a:xfrm>
            <a:off x="0" y="0"/>
            <a:ext cx="12191999" cy="430887"/>
          </a:xfrm>
          <a:prstGeom prst="rect">
            <a:avLst/>
          </a:prstGeom>
          <a:solidFill>
            <a:schemeClr val="accent5"/>
          </a:solidFill>
        </p:spPr>
        <p:txBody>
          <a:bodyPr wrap="square" tIns="91440" bIns="91440" rtlCol="0">
            <a:spAutoFit/>
          </a:bodyPr>
          <a:lstStyle/>
          <a:p>
            <a:pPr algn="ctr"/>
            <a:r>
              <a:rPr lang="en-US" sz="1600" b="1" i="0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2026</a:t>
            </a:r>
            <a:r>
              <a:rPr lang="en-US" sz="1600" b="0" i="0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 ANNUAL MEETING  </a:t>
            </a:r>
            <a:r>
              <a:rPr lang="en-US" sz="1600" b="0" i="1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         Shaping the Future of Home-Based Medicine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364F0D0-ADEC-F646-A8FE-E5DBF1BA5722}"/>
              </a:ext>
            </a:extLst>
          </p:cNvPr>
          <p:cNvCxnSpPr>
            <a:cxnSpLocks/>
          </p:cNvCxnSpPr>
          <p:nvPr userDrawn="1"/>
        </p:nvCxnSpPr>
        <p:spPr>
          <a:xfrm>
            <a:off x="2534194" y="4269654"/>
            <a:ext cx="0" cy="222772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erson talking to a person&#10;&#10;Description automatically generated">
            <a:extLst>
              <a:ext uri="{FF2B5EF4-FFF2-40B4-BE49-F238E27FC236}">
                <a16:creationId xmlns:a16="http://schemas.microsoft.com/office/drawing/2014/main" id="{02DBD6DC-1D0F-9C9F-4957-726AA4B29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430887"/>
            <a:ext cx="12192000" cy="39876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CCEEDA-F421-6381-F8A4-4B9F79E79A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7959" y="4650226"/>
            <a:ext cx="2169073" cy="158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59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E1C0AE-E160-4C4B-A342-6D8128493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6664" y="4525989"/>
            <a:ext cx="8803640" cy="914400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7CB4BFA-2C07-3242-A3A3-D139DEFA694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816664" y="5582980"/>
            <a:ext cx="8803640" cy="914400"/>
          </a:xfrm>
        </p:spPr>
        <p:txBody>
          <a:bodyPr/>
          <a:lstStyle>
            <a:lvl1pPr marL="0" indent="0" algn="ctr">
              <a:buNone/>
              <a:defRPr i="1">
                <a:solidFill>
                  <a:schemeClr val="accent3"/>
                </a:solidFill>
              </a:defRPr>
            </a:lvl1pPr>
            <a:lvl2pPr marL="347663" indent="0">
              <a:buNone/>
              <a:defRPr>
                <a:solidFill>
                  <a:schemeClr val="bg1"/>
                </a:solidFill>
              </a:defRPr>
            </a:lvl2pPr>
            <a:lvl3pPr marL="747713" indent="0">
              <a:buNone/>
              <a:defRPr>
                <a:solidFill>
                  <a:schemeClr val="bg1"/>
                </a:solidFill>
              </a:defRPr>
            </a:lvl3pPr>
            <a:lvl4pPr marL="1112837" indent="0">
              <a:buNone/>
              <a:defRPr>
                <a:solidFill>
                  <a:schemeClr val="bg1"/>
                </a:solidFill>
              </a:defRPr>
            </a:lvl4pPr>
            <a:lvl5pPr marL="1443037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0469D2-AC90-DE42-A4EA-78EA1A8FF4D0}"/>
              </a:ext>
            </a:extLst>
          </p:cNvPr>
          <p:cNvSpPr txBox="1"/>
          <p:nvPr userDrawn="1"/>
        </p:nvSpPr>
        <p:spPr>
          <a:xfrm>
            <a:off x="0" y="0"/>
            <a:ext cx="12191999" cy="430887"/>
          </a:xfrm>
          <a:prstGeom prst="rect">
            <a:avLst/>
          </a:prstGeom>
          <a:solidFill>
            <a:schemeClr val="accent3"/>
          </a:solidFill>
        </p:spPr>
        <p:txBody>
          <a:bodyPr wrap="square" tIns="91440" bIns="91440" rtlCol="0">
            <a:spAutoFit/>
          </a:bodyPr>
          <a:lstStyle/>
          <a:p>
            <a:pPr algn="ctr"/>
            <a:r>
              <a:rPr lang="en-US" sz="1600" b="1" i="0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2026</a:t>
            </a:r>
            <a:r>
              <a:rPr lang="en-US" sz="1600" b="0" i="0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 ANNUAL MEETING  </a:t>
            </a:r>
            <a:r>
              <a:rPr lang="en-US" sz="1600" b="0" i="1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         Shaping the Future of Home-Based Medicine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5F489F6-8C7C-4E44-8CB0-849592F6DF4E}"/>
              </a:ext>
            </a:extLst>
          </p:cNvPr>
          <p:cNvCxnSpPr>
            <a:cxnSpLocks/>
          </p:cNvCxnSpPr>
          <p:nvPr userDrawn="1"/>
        </p:nvCxnSpPr>
        <p:spPr>
          <a:xfrm>
            <a:off x="2534194" y="4269654"/>
            <a:ext cx="0" cy="222772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person holding a device&#10;&#10;Description automatically generated">
            <a:extLst>
              <a:ext uri="{FF2B5EF4-FFF2-40B4-BE49-F238E27FC236}">
                <a16:creationId xmlns:a16="http://schemas.microsoft.com/office/drawing/2014/main" id="{C9802505-EB47-48FD-1540-7677D52DCF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30887"/>
            <a:ext cx="12192000" cy="397783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916D7E-07BA-1F81-19D0-71506AB10F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7959" y="4650226"/>
            <a:ext cx="2169073" cy="158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603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E1C0AE-E160-4C4B-A342-6D8128493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6664" y="4622104"/>
            <a:ext cx="8803640" cy="818285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7CB4BFA-2C07-3242-A3A3-D139DEFA694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816664" y="5582980"/>
            <a:ext cx="8803640" cy="914400"/>
          </a:xfrm>
        </p:spPr>
        <p:txBody>
          <a:bodyPr/>
          <a:lstStyle>
            <a:lvl1pPr marL="0" indent="0" algn="ctr">
              <a:buNone/>
              <a:defRPr i="1">
                <a:solidFill>
                  <a:schemeClr val="accent5"/>
                </a:solidFill>
              </a:defRPr>
            </a:lvl1pPr>
            <a:lvl2pPr marL="347663" indent="0">
              <a:buNone/>
              <a:defRPr>
                <a:solidFill>
                  <a:schemeClr val="bg1"/>
                </a:solidFill>
              </a:defRPr>
            </a:lvl2pPr>
            <a:lvl3pPr marL="747713" indent="0">
              <a:buNone/>
              <a:defRPr>
                <a:solidFill>
                  <a:schemeClr val="bg1"/>
                </a:solidFill>
              </a:defRPr>
            </a:lvl3pPr>
            <a:lvl4pPr marL="1112837" indent="0">
              <a:buNone/>
              <a:defRPr>
                <a:solidFill>
                  <a:schemeClr val="bg1"/>
                </a:solidFill>
              </a:defRPr>
            </a:lvl4pPr>
            <a:lvl5pPr marL="1443037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4813C2-848E-494C-881B-4208C8978266}"/>
              </a:ext>
            </a:extLst>
          </p:cNvPr>
          <p:cNvSpPr txBox="1"/>
          <p:nvPr userDrawn="1"/>
        </p:nvSpPr>
        <p:spPr>
          <a:xfrm>
            <a:off x="0" y="0"/>
            <a:ext cx="12191999" cy="430887"/>
          </a:xfrm>
          <a:prstGeom prst="rect">
            <a:avLst/>
          </a:prstGeom>
          <a:solidFill>
            <a:schemeClr val="accent1"/>
          </a:solidFill>
        </p:spPr>
        <p:txBody>
          <a:bodyPr wrap="square" tIns="91440" bIns="91440" rtlCol="0">
            <a:spAutoFit/>
          </a:bodyPr>
          <a:lstStyle/>
          <a:p>
            <a:pPr algn="ctr"/>
            <a:r>
              <a:rPr lang="en-US" sz="1600" b="1" i="0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2026</a:t>
            </a:r>
            <a:r>
              <a:rPr lang="en-US" sz="1600" b="0" i="0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 ANNUAL MEETING  </a:t>
            </a:r>
            <a:r>
              <a:rPr lang="en-US" sz="1600" b="0" i="1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         Shaping the Future of Home-Based Medicine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E0CE261-491C-404F-9053-02E713CABB89}"/>
              </a:ext>
            </a:extLst>
          </p:cNvPr>
          <p:cNvCxnSpPr>
            <a:cxnSpLocks/>
          </p:cNvCxnSpPr>
          <p:nvPr userDrawn="1"/>
        </p:nvCxnSpPr>
        <p:spPr>
          <a:xfrm>
            <a:off x="2534194" y="4269654"/>
            <a:ext cx="0" cy="222772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nurse and a patient talking&#10;&#10;Description automatically generated">
            <a:extLst>
              <a:ext uri="{FF2B5EF4-FFF2-40B4-BE49-F238E27FC236}">
                <a16:creationId xmlns:a16="http://schemas.microsoft.com/office/drawing/2014/main" id="{29E0F49F-AF6B-B48F-8119-E47077AC14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30887"/>
            <a:ext cx="12192000" cy="40496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48C5C04-6DD7-4E05-0E74-9D8440C8CA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7959" y="4650226"/>
            <a:ext cx="2169073" cy="158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905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E1C0AE-E160-4C4B-A342-6D8128493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6664" y="4622104"/>
            <a:ext cx="8803640" cy="818285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7CB4BFA-2C07-3242-A3A3-D139DEFA694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816664" y="5582980"/>
            <a:ext cx="8803640" cy="914400"/>
          </a:xfrm>
        </p:spPr>
        <p:txBody>
          <a:bodyPr/>
          <a:lstStyle>
            <a:lvl1pPr marL="0" indent="0" algn="ctr">
              <a:buNone/>
              <a:defRPr i="1">
                <a:solidFill>
                  <a:schemeClr val="accent5"/>
                </a:solidFill>
              </a:defRPr>
            </a:lvl1pPr>
            <a:lvl2pPr marL="347663" indent="0">
              <a:buNone/>
              <a:defRPr>
                <a:solidFill>
                  <a:schemeClr val="bg1"/>
                </a:solidFill>
              </a:defRPr>
            </a:lvl2pPr>
            <a:lvl3pPr marL="747713" indent="0">
              <a:buNone/>
              <a:defRPr>
                <a:solidFill>
                  <a:schemeClr val="bg1"/>
                </a:solidFill>
              </a:defRPr>
            </a:lvl3pPr>
            <a:lvl4pPr marL="1112837" indent="0">
              <a:buNone/>
              <a:defRPr>
                <a:solidFill>
                  <a:schemeClr val="bg1"/>
                </a:solidFill>
              </a:defRPr>
            </a:lvl4pPr>
            <a:lvl5pPr marL="1443037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4813C2-848E-494C-881B-4208C8978266}"/>
              </a:ext>
            </a:extLst>
          </p:cNvPr>
          <p:cNvSpPr txBox="1"/>
          <p:nvPr userDrawn="1"/>
        </p:nvSpPr>
        <p:spPr>
          <a:xfrm>
            <a:off x="0" y="0"/>
            <a:ext cx="12191999" cy="430887"/>
          </a:xfrm>
          <a:prstGeom prst="rect">
            <a:avLst/>
          </a:prstGeom>
          <a:solidFill>
            <a:schemeClr val="accent2"/>
          </a:solidFill>
        </p:spPr>
        <p:txBody>
          <a:bodyPr wrap="square" tIns="91440" bIns="91440" rtlCol="0">
            <a:spAutoFit/>
          </a:bodyPr>
          <a:lstStyle/>
          <a:p>
            <a:pPr algn="ctr"/>
            <a:r>
              <a:rPr lang="en-US" sz="1600" b="1" i="0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2026</a:t>
            </a:r>
            <a:r>
              <a:rPr lang="en-US" sz="1600" b="0" i="0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 ANNUAL MEETING  </a:t>
            </a:r>
            <a:r>
              <a:rPr lang="en-US" sz="1600" b="0" i="1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         Shaping the Future of Home-Based Medicine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E0CE261-491C-404F-9053-02E713CABB89}"/>
              </a:ext>
            </a:extLst>
          </p:cNvPr>
          <p:cNvCxnSpPr>
            <a:cxnSpLocks/>
          </p:cNvCxnSpPr>
          <p:nvPr userDrawn="1"/>
        </p:nvCxnSpPr>
        <p:spPr>
          <a:xfrm>
            <a:off x="2534194" y="4269654"/>
            <a:ext cx="0" cy="222772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person helping an old person&#10;&#10;Description automatically generated">
            <a:extLst>
              <a:ext uri="{FF2B5EF4-FFF2-40B4-BE49-F238E27FC236}">
                <a16:creationId xmlns:a16="http://schemas.microsoft.com/office/drawing/2014/main" id="{60974764-1516-5AE2-27EB-131842A287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430887"/>
            <a:ext cx="12192000" cy="396294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F1B362E-CF9E-B0B1-8390-EB4BEC1F9A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7959" y="4650226"/>
            <a:ext cx="2169073" cy="158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92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FBD8BA1-F5A4-F749-A58D-674AF4A98E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6768" y="3216124"/>
            <a:ext cx="8618464" cy="1045907"/>
          </a:xfrm>
          <a:ln>
            <a:noFill/>
          </a:ln>
        </p:spPr>
        <p:txBody>
          <a:bodyPr anchor="t"/>
          <a:lstStyle>
            <a:lvl1pPr marL="0" indent="0" algn="ctr">
              <a:buNone/>
              <a:defRPr sz="2800" b="0" i="0">
                <a:solidFill>
                  <a:schemeClr val="accent6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5A7ADC-4A1C-FD40-B4AC-33C8D5ABB9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86768" y="1110855"/>
            <a:ext cx="8618464" cy="1693434"/>
          </a:xfrm>
          <a:ln>
            <a:noFill/>
          </a:ln>
        </p:spPr>
        <p:txBody>
          <a:bodyPr anchor="b"/>
          <a:lstStyle>
            <a:lvl1pPr algn="ctr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59E9D19-C6F0-5744-BD5E-285CCC97D19C}"/>
              </a:ext>
            </a:extLst>
          </p:cNvPr>
          <p:cNvCxnSpPr>
            <a:cxnSpLocks/>
          </p:cNvCxnSpPr>
          <p:nvPr userDrawn="1"/>
        </p:nvCxnSpPr>
        <p:spPr>
          <a:xfrm>
            <a:off x="2318174" y="3010545"/>
            <a:ext cx="7555653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EEF0C348-95B4-A44C-9A00-DF29D26F28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86767" y="4633913"/>
            <a:ext cx="3345875" cy="1500187"/>
          </a:xfrm>
        </p:spPr>
        <p:txBody>
          <a:bodyPr>
            <a:noAutofit/>
          </a:bodyPr>
          <a:lstStyle>
            <a:lvl1pPr algn="ctr">
              <a:buNone/>
              <a:defRPr sz="1800">
                <a:solidFill>
                  <a:schemeClr val="accent6"/>
                </a:solidFill>
              </a:defRPr>
            </a:lvl1pPr>
            <a:lvl2pPr algn="ctr">
              <a:buNone/>
              <a:defRPr sz="1600">
                <a:solidFill>
                  <a:schemeClr val="accent6"/>
                </a:solidFill>
              </a:defRPr>
            </a:lvl2pPr>
            <a:lvl3pPr algn="ctr">
              <a:buNone/>
              <a:defRPr sz="1400">
                <a:solidFill>
                  <a:schemeClr val="accent6"/>
                </a:solidFill>
              </a:defRPr>
            </a:lvl3pPr>
            <a:lvl4pPr algn="ctr">
              <a:buNone/>
              <a:defRPr sz="1200">
                <a:solidFill>
                  <a:schemeClr val="accent6"/>
                </a:solidFill>
              </a:defRPr>
            </a:lvl4pPr>
            <a:lvl5pPr algn="ctr">
              <a:buNone/>
              <a:defRPr sz="12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19">
            <a:extLst>
              <a:ext uri="{FF2B5EF4-FFF2-40B4-BE49-F238E27FC236}">
                <a16:creationId xmlns:a16="http://schemas.microsoft.com/office/drawing/2014/main" id="{C4AC24A3-2462-F047-8379-1B8A442FD7D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059359" y="4633913"/>
            <a:ext cx="3345874" cy="1500187"/>
          </a:xfrm>
        </p:spPr>
        <p:txBody>
          <a:bodyPr>
            <a:noAutofit/>
          </a:bodyPr>
          <a:lstStyle>
            <a:lvl1pPr algn="ctr">
              <a:buNone/>
              <a:defRPr sz="1800">
                <a:solidFill>
                  <a:schemeClr val="accent6"/>
                </a:solidFill>
              </a:defRPr>
            </a:lvl1pPr>
            <a:lvl2pPr algn="ctr">
              <a:buNone/>
              <a:defRPr sz="1600">
                <a:solidFill>
                  <a:schemeClr val="accent6"/>
                </a:solidFill>
              </a:defRPr>
            </a:lvl2pPr>
            <a:lvl3pPr algn="ctr">
              <a:buNone/>
              <a:defRPr sz="1400">
                <a:solidFill>
                  <a:schemeClr val="accent6"/>
                </a:solidFill>
              </a:defRPr>
            </a:lvl3pPr>
            <a:lvl4pPr algn="ctr">
              <a:buNone/>
              <a:defRPr sz="1200">
                <a:solidFill>
                  <a:schemeClr val="accent6"/>
                </a:solidFill>
              </a:defRPr>
            </a:lvl4pPr>
            <a:lvl5pPr algn="ctr">
              <a:buNone/>
              <a:defRPr sz="12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8F0BDE35-17A9-2B4D-9679-DE1C28201FA6}"/>
              </a:ext>
            </a:extLst>
          </p:cNvPr>
          <p:cNvSpPr/>
          <p:nvPr userDrawn="1"/>
        </p:nvSpPr>
        <p:spPr>
          <a:xfrm rot="5400000">
            <a:off x="797136" y="-797135"/>
            <a:ext cx="723902" cy="2318174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rapezoid 6">
            <a:extLst>
              <a:ext uri="{FF2B5EF4-FFF2-40B4-BE49-F238E27FC236}">
                <a16:creationId xmlns:a16="http://schemas.microsoft.com/office/drawing/2014/main" id="{1F04A31A-9BDB-5B47-95E5-382ACE92F229}"/>
              </a:ext>
            </a:extLst>
          </p:cNvPr>
          <p:cNvSpPr/>
          <p:nvPr userDrawn="1"/>
        </p:nvSpPr>
        <p:spPr>
          <a:xfrm rot="20519622">
            <a:off x="-178808" y="215711"/>
            <a:ext cx="4435949" cy="477576"/>
          </a:xfrm>
          <a:custGeom>
            <a:avLst/>
            <a:gdLst>
              <a:gd name="connsiteX0" fmla="*/ 0 w 4435949"/>
              <a:gd name="connsiteY0" fmla="*/ 477576 h 477576"/>
              <a:gd name="connsiteX1" fmla="*/ 149477 w 4435949"/>
              <a:gd name="connsiteY1" fmla="*/ 0 h 477576"/>
              <a:gd name="connsiteX2" fmla="*/ 4286472 w 4435949"/>
              <a:gd name="connsiteY2" fmla="*/ 0 h 477576"/>
              <a:gd name="connsiteX3" fmla="*/ 4435949 w 4435949"/>
              <a:gd name="connsiteY3" fmla="*/ 477576 h 477576"/>
              <a:gd name="connsiteX4" fmla="*/ 0 w 4435949"/>
              <a:gd name="connsiteY4" fmla="*/ 477576 h 477576"/>
              <a:gd name="connsiteX0" fmla="*/ 0 w 4435949"/>
              <a:gd name="connsiteY0" fmla="*/ 479074 h 479074"/>
              <a:gd name="connsiteX1" fmla="*/ 149477 w 4435949"/>
              <a:gd name="connsiteY1" fmla="*/ 1498 h 479074"/>
              <a:gd name="connsiteX2" fmla="*/ 2971036 w 4435949"/>
              <a:gd name="connsiteY2" fmla="*/ 0 h 479074"/>
              <a:gd name="connsiteX3" fmla="*/ 4435949 w 4435949"/>
              <a:gd name="connsiteY3" fmla="*/ 479074 h 479074"/>
              <a:gd name="connsiteX4" fmla="*/ 0 w 4435949"/>
              <a:gd name="connsiteY4" fmla="*/ 479074 h 479074"/>
              <a:gd name="connsiteX0" fmla="*/ 0 w 4435949"/>
              <a:gd name="connsiteY0" fmla="*/ 477576 h 477576"/>
              <a:gd name="connsiteX1" fmla="*/ 149477 w 4435949"/>
              <a:gd name="connsiteY1" fmla="*/ 0 h 477576"/>
              <a:gd name="connsiteX2" fmla="*/ 2980243 w 4435949"/>
              <a:gd name="connsiteY2" fmla="*/ 16577 h 477576"/>
              <a:gd name="connsiteX3" fmla="*/ 4435949 w 4435949"/>
              <a:gd name="connsiteY3" fmla="*/ 477576 h 477576"/>
              <a:gd name="connsiteX4" fmla="*/ 0 w 4435949"/>
              <a:gd name="connsiteY4" fmla="*/ 477576 h 477576"/>
              <a:gd name="connsiteX0" fmla="*/ 0 w 4435949"/>
              <a:gd name="connsiteY0" fmla="*/ 477576 h 477576"/>
              <a:gd name="connsiteX1" fmla="*/ 149477 w 4435949"/>
              <a:gd name="connsiteY1" fmla="*/ 0 h 477576"/>
              <a:gd name="connsiteX2" fmla="*/ 2979051 w 4435949"/>
              <a:gd name="connsiteY2" fmla="*/ 8648 h 477576"/>
              <a:gd name="connsiteX3" fmla="*/ 4435949 w 4435949"/>
              <a:gd name="connsiteY3" fmla="*/ 477576 h 477576"/>
              <a:gd name="connsiteX4" fmla="*/ 0 w 4435949"/>
              <a:gd name="connsiteY4" fmla="*/ 477576 h 47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5949" h="477576">
                <a:moveTo>
                  <a:pt x="0" y="477576"/>
                </a:moveTo>
                <a:lnTo>
                  <a:pt x="149477" y="0"/>
                </a:lnTo>
                <a:lnTo>
                  <a:pt x="2979051" y="8648"/>
                </a:lnTo>
                <a:lnTo>
                  <a:pt x="4435949" y="477576"/>
                </a:lnTo>
                <a:lnTo>
                  <a:pt x="0" y="4775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9F0A2F-8FDE-F14D-ADA6-67931262FDA9}"/>
              </a:ext>
            </a:extLst>
          </p:cNvPr>
          <p:cNvSpPr txBox="1"/>
          <p:nvPr userDrawn="1"/>
        </p:nvSpPr>
        <p:spPr>
          <a:xfrm>
            <a:off x="1786767" y="277308"/>
            <a:ext cx="8618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0" spc="30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2026 </a:t>
            </a:r>
            <a:r>
              <a:rPr lang="en-US" b="0" i="0" spc="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ANNUAL MEETING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DF804B-9DB6-4484-2066-7CF45A6BBE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95655" y="4633913"/>
            <a:ext cx="1600689" cy="11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694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32160F7-503A-BE45-A6D7-920641F40590}"/>
              </a:ext>
            </a:extLst>
          </p:cNvPr>
          <p:cNvSpPr/>
          <p:nvPr userDrawn="1"/>
        </p:nvSpPr>
        <p:spPr>
          <a:xfrm>
            <a:off x="0" y="0"/>
            <a:ext cx="12192000" cy="6134100"/>
          </a:xfrm>
          <a:prstGeom prst="rect">
            <a:avLst/>
          </a:prstGeom>
          <a:solidFill>
            <a:schemeClr val="bg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C39B76-6EAD-1A42-B055-37D932185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495947"/>
            <a:ext cx="10515602" cy="1017516"/>
          </a:xfrm>
        </p:spPr>
        <p:txBody>
          <a:bodyPr anchor="ctr"/>
          <a:lstStyle>
            <a:lvl1pPr>
              <a:defRPr sz="3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301D6-A324-1840-AA0F-D733445EF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7" y="1615571"/>
            <a:ext cx="10515601" cy="4100107"/>
          </a:xfrm>
        </p:spPr>
        <p:txBody>
          <a:bodyPr>
            <a:normAutofit/>
          </a:bodyPr>
          <a:lstStyle>
            <a:lvl1pPr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79CC0-695C-024D-BF0E-2CE14C6FA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7067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A8B2F-F84B-CA46-A601-3BBC1B157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97067"/>
            <a:ext cx="574431" cy="365125"/>
          </a:xfrm>
        </p:spPr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9F42A7-BAA6-3E48-96FD-83D01CAC40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632062" y="1574170"/>
            <a:ext cx="6134100" cy="298576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EE6979B-9466-4441-A61D-4AE8B44CBBF6}"/>
              </a:ext>
            </a:extLst>
          </p:cNvPr>
          <p:cNvCxnSpPr>
            <a:cxnSpLocks/>
          </p:cNvCxnSpPr>
          <p:nvPr userDrawn="1"/>
        </p:nvCxnSpPr>
        <p:spPr>
          <a:xfrm>
            <a:off x="585788" y="495947"/>
            <a:ext cx="0" cy="1017516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AE36BAE-0E0A-F14F-B460-4FD1BF7AB1CD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DB7F29-821F-7316-DBDD-8067FA5227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3709" y="6150279"/>
            <a:ext cx="922179" cy="6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878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39B76-6EAD-1A42-B055-37D932185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495947"/>
            <a:ext cx="10515602" cy="992194"/>
          </a:xfrm>
        </p:spPr>
        <p:txBody>
          <a:bodyPr anchor="ctr"/>
          <a:lstStyle>
            <a:lvl1pPr>
              <a:defRPr sz="3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301D6-A324-1840-AA0F-D733445EF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7" y="1615571"/>
            <a:ext cx="10515601" cy="4100107"/>
          </a:xfrm>
        </p:spPr>
        <p:txBody>
          <a:bodyPr>
            <a:normAutofit/>
          </a:bodyPr>
          <a:lstStyle>
            <a:lvl1pPr>
              <a:defRPr sz="24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6BC0A-535A-5249-9278-9F461422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79CC0-695C-024D-BF0E-2CE14C6FA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A8B2F-F84B-CA46-A601-3BBC1B157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EE6979B-9466-4441-A61D-4AE8B44CBBF6}"/>
              </a:ext>
            </a:extLst>
          </p:cNvPr>
          <p:cNvCxnSpPr>
            <a:cxnSpLocks/>
          </p:cNvCxnSpPr>
          <p:nvPr userDrawn="1"/>
        </p:nvCxnSpPr>
        <p:spPr>
          <a:xfrm>
            <a:off x="585788" y="495947"/>
            <a:ext cx="0" cy="992194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BBE1C8D-4568-134C-BF79-7FF1AD828260}"/>
              </a:ext>
            </a:extLst>
          </p:cNvPr>
          <p:cNvSpPr txBox="1"/>
          <p:nvPr userDrawn="1"/>
        </p:nvSpPr>
        <p:spPr>
          <a:xfrm>
            <a:off x="1292260" y="640818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5117D3-3ACD-A617-D309-33AEBDCA37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011" y="5894614"/>
            <a:ext cx="1260372" cy="91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00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44EA6CA-0BFD-864A-AEAC-58208AA4C085}"/>
              </a:ext>
            </a:extLst>
          </p:cNvPr>
          <p:cNvSpPr/>
          <p:nvPr userDrawn="1"/>
        </p:nvSpPr>
        <p:spPr>
          <a:xfrm>
            <a:off x="0" y="0"/>
            <a:ext cx="12192000" cy="6134100"/>
          </a:xfrm>
          <a:prstGeom prst="rect">
            <a:avLst/>
          </a:prstGeom>
          <a:solidFill>
            <a:schemeClr val="tx2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EC8B6D-4AA8-D641-8717-B5E5E929A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475720"/>
            <a:ext cx="10521950" cy="1151219"/>
          </a:xfrm>
        </p:spPr>
        <p:txBody>
          <a:bodyPr anchor="ctr"/>
          <a:lstStyle>
            <a:lvl1pPr algn="l">
              <a:defRPr sz="3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69D6E-89FF-8E44-9D6B-F00A4E47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A8D9EE7-85AB-D446-9941-5280768883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1849" y="1729047"/>
            <a:ext cx="10521950" cy="421455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17ACCF-5717-5649-B7CF-B0E4EE735E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9193" b="38545"/>
          <a:stretch/>
        </p:blipFill>
        <p:spPr>
          <a:xfrm>
            <a:off x="6906726" y="647989"/>
            <a:ext cx="5385144" cy="5465341"/>
          </a:xfrm>
          <a:custGeom>
            <a:avLst/>
            <a:gdLst>
              <a:gd name="connsiteX0" fmla="*/ 0 w 5385144"/>
              <a:gd name="connsiteY0" fmla="*/ 0 h 5295610"/>
              <a:gd name="connsiteX1" fmla="*/ 5385144 w 5385144"/>
              <a:gd name="connsiteY1" fmla="*/ 0 h 5295610"/>
              <a:gd name="connsiteX2" fmla="*/ 5385144 w 5385144"/>
              <a:gd name="connsiteY2" fmla="*/ 2994370 h 5295610"/>
              <a:gd name="connsiteX3" fmla="*/ 2237274 w 5385144"/>
              <a:gd name="connsiteY3" fmla="*/ 2994370 h 5295610"/>
              <a:gd name="connsiteX4" fmla="*/ 2237274 w 5385144"/>
              <a:gd name="connsiteY4" fmla="*/ 5295610 h 5295610"/>
              <a:gd name="connsiteX5" fmla="*/ 0 w 5385144"/>
              <a:gd name="connsiteY5" fmla="*/ 5295610 h 5295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5144" h="5295610">
                <a:moveTo>
                  <a:pt x="0" y="0"/>
                </a:moveTo>
                <a:lnTo>
                  <a:pt x="5385144" y="0"/>
                </a:lnTo>
                <a:lnTo>
                  <a:pt x="5385144" y="2994370"/>
                </a:lnTo>
                <a:lnTo>
                  <a:pt x="2237274" y="2994370"/>
                </a:lnTo>
                <a:lnTo>
                  <a:pt x="2237274" y="5295610"/>
                </a:lnTo>
                <a:lnTo>
                  <a:pt x="0" y="5295610"/>
                </a:lnTo>
                <a:close/>
              </a:path>
            </a:pathLst>
          </a:cu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673534C-2B20-3C44-A86E-B941E4B563FF}"/>
              </a:ext>
            </a:extLst>
          </p:cNvPr>
          <p:cNvCxnSpPr>
            <a:cxnSpLocks/>
          </p:cNvCxnSpPr>
          <p:nvPr userDrawn="1"/>
        </p:nvCxnSpPr>
        <p:spPr>
          <a:xfrm>
            <a:off x="585788" y="495947"/>
            <a:ext cx="0" cy="1130992"/>
          </a:xfrm>
          <a:prstGeom prst="line">
            <a:avLst/>
          </a:prstGeom>
          <a:ln w="152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E8261F2-51AD-C714-0CDD-24C85914F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7067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0F08DE-1B83-7E68-BDFC-320C218A4AF2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4ECC3E-44F3-132C-844D-E2AA84A730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3709" y="6150279"/>
            <a:ext cx="922179" cy="6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194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C8B6D-4AA8-D641-8717-B5E5E929A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417368"/>
            <a:ext cx="10521950" cy="1160420"/>
          </a:xfrm>
        </p:spPr>
        <p:txBody>
          <a:bodyPr anchor="ctr"/>
          <a:lstStyle>
            <a:lvl1pPr algn="l">
              <a:defRPr sz="3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69D6E-89FF-8E44-9D6B-F00A4E47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294CA2-48D3-6B4F-AF71-16B2EDAFA9F4}"/>
              </a:ext>
            </a:extLst>
          </p:cNvPr>
          <p:cNvCxnSpPr>
            <a:cxnSpLocks/>
          </p:cNvCxnSpPr>
          <p:nvPr userDrawn="1"/>
        </p:nvCxnSpPr>
        <p:spPr>
          <a:xfrm>
            <a:off x="585788" y="417368"/>
            <a:ext cx="0" cy="1160420"/>
          </a:xfrm>
          <a:prstGeom prst="line">
            <a:avLst/>
          </a:prstGeom>
          <a:ln w="152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A8D9EE7-85AB-D446-9941-5280768883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1849" y="1729047"/>
            <a:ext cx="10521950" cy="421455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8C1F0C-AB91-6244-8A2E-3D4B4ED05ABC}"/>
              </a:ext>
            </a:extLst>
          </p:cNvPr>
          <p:cNvSpPr txBox="1"/>
          <p:nvPr userDrawn="1"/>
        </p:nvSpPr>
        <p:spPr>
          <a:xfrm>
            <a:off x="1292260" y="6448746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2025</a:t>
            </a:r>
            <a:r>
              <a:rPr lang="en-US" sz="1000" b="0" i="0" spc="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DE0C889-20AF-692D-1A2F-2AE3C5858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7067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569D62-BAD4-1E33-1D9A-DDAC686835D3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55BD1D-29B8-3EC6-F96D-310A07FBAB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709" y="6150279"/>
            <a:ext cx="922179" cy="6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540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C567D6-49A0-B041-8074-0C36AB6F07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341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E40AA-F6F4-354B-B66A-B1D6E250DAF0}"/>
              </a:ext>
            </a:extLst>
          </p:cNvPr>
          <p:cNvSpPr/>
          <p:nvPr userDrawn="1"/>
        </p:nvSpPr>
        <p:spPr>
          <a:xfrm>
            <a:off x="-1" y="0"/>
            <a:ext cx="5510463" cy="6134100"/>
          </a:xfrm>
          <a:prstGeom prst="rect">
            <a:avLst/>
          </a:prstGeom>
          <a:solidFill>
            <a:schemeClr val="accent5">
              <a:alpha val="90000"/>
            </a:schemeClr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8D1AB-55A9-C74A-BC0F-0A4BDD5064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342" y="1389129"/>
            <a:ext cx="4285776" cy="4301989"/>
          </a:xfrm>
        </p:spPr>
        <p:txBody>
          <a:bodyPr/>
          <a:lstStyle>
            <a:lvl1pPr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8D9A3-3E30-8A43-9B25-9898A7939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7EECD3-3C27-2349-A46A-AED6B26E8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342" y="449451"/>
            <a:ext cx="4285776" cy="837570"/>
          </a:xfrm>
        </p:spPr>
        <p:txBody>
          <a:bodyPr anchor="ctr"/>
          <a:lstStyle>
            <a:lvl1pPr algn="l"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3932837-79D4-2541-486E-036BACAB1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7067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80385E-F158-09BF-4FB0-D357907C160A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C49380-17F7-0DCF-7690-8DC13758F5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709" y="6150279"/>
            <a:ext cx="922179" cy="6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524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lumn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9D1E836-FBDB-B748-A258-7FD44ADB7914}"/>
              </a:ext>
            </a:extLst>
          </p:cNvPr>
          <p:cNvSpPr/>
          <p:nvPr userDrawn="1"/>
        </p:nvSpPr>
        <p:spPr>
          <a:xfrm>
            <a:off x="0" y="0"/>
            <a:ext cx="12192000" cy="6134100"/>
          </a:xfrm>
          <a:prstGeom prst="rect">
            <a:avLst/>
          </a:prstGeom>
          <a:solidFill>
            <a:schemeClr val="bg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FFFB404-30DE-BA48-87D8-B0314944AA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9193" b="38545"/>
          <a:stretch/>
        </p:blipFill>
        <p:spPr>
          <a:xfrm>
            <a:off x="8382643" y="2151233"/>
            <a:ext cx="3872642" cy="3945250"/>
          </a:xfrm>
          <a:custGeom>
            <a:avLst/>
            <a:gdLst>
              <a:gd name="connsiteX0" fmla="*/ 0 w 5385144"/>
              <a:gd name="connsiteY0" fmla="*/ 0 h 5295610"/>
              <a:gd name="connsiteX1" fmla="*/ 5385144 w 5385144"/>
              <a:gd name="connsiteY1" fmla="*/ 0 h 5295610"/>
              <a:gd name="connsiteX2" fmla="*/ 5385144 w 5385144"/>
              <a:gd name="connsiteY2" fmla="*/ 2994370 h 5295610"/>
              <a:gd name="connsiteX3" fmla="*/ 2237274 w 5385144"/>
              <a:gd name="connsiteY3" fmla="*/ 2994370 h 5295610"/>
              <a:gd name="connsiteX4" fmla="*/ 2237274 w 5385144"/>
              <a:gd name="connsiteY4" fmla="*/ 5295610 h 5295610"/>
              <a:gd name="connsiteX5" fmla="*/ 0 w 5385144"/>
              <a:gd name="connsiteY5" fmla="*/ 5295610 h 5295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5144" h="5295610">
                <a:moveTo>
                  <a:pt x="0" y="0"/>
                </a:moveTo>
                <a:lnTo>
                  <a:pt x="5385144" y="0"/>
                </a:lnTo>
                <a:lnTo>
                  <a:pt x="5385144" y="2994370"/>
                </a:lnTo>
                <a:lnTo>
                  <a:pt x="2237274" y="2994370"/>
                </a:lnTo>
                <a:lnTo>
                  <a:pt x="2237274" y="5295610"/>
                </a:lnTo>
                <a:lnTo>
                  <a:pt x="0" y="5295610"/>
                </a:lnTo>
                <a:close/>
              </a:path>
            </a:pathLst>
          </a:cu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994F0-40BF-4F41-A00C-4FF1871CA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6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29A791-F9D2-1E48-8F9B-782CEF3F5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38525"/>
          </a:xfrm>
        </p:spPr>
        <p:txBody>
          <a:bodyPr>
            <a:normAutofit/>
          </a:bodyPr>
          <a:lstStyle>
            <a:lvl1pPr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44FD9F-D01D-3F4B-AB23-482606DB81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6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38D7D6-023E-664C-97A1-A8348464F5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38525"/>
          </a:xfrm>
        </p:spPr>
        <p:txBody>
          <a:bodyPr>
            <a:normAutofit/>
          </a:bodyPr>
          <a:lstStyle>
            <a:lvl1pPr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14539-79AD-BD4F-B613-7C7806055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/>
          <a:p>
            <a:fld id="{F2531372-4B8A-A744-BF52-58940A27C54A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1B3A7F9E-B194-D84D-8282-5709DE3649CC}"/>
              </a:ext>
            </a:extLst>
          </p:cNvPr>
          <p:cNvSpPr/>
          <p:nvPr userDrawn="1"/>
        </p:nvSpPr>
        <p:spPr>
          <a:xfrm rot="5400000">
            <a:off x="797136" y="-797135"/>
            <a:ext cx="723902" cy="2318174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rapezoid 6">
            <a:extLst>
              <a:ext uri="{FF2B5EF4-FFF2-40B4-BE49-F238E27FC236}">
                <a16:creationId xmlns:a16="http://schemas.microsoft.com/office/drawing/2014/main" id="{81517CC9-5620-2742-A778-3F079756521B}"/>
              </a:ext>
            </a:extLst>
          </p:cNvPr>
          <p:cNvSpPr/>
          <p:nvPr userDrawn="1"/>
        </p:nvSpPr>
        <p:spPr>
          <a:xfrm rot="20519622">
            <a:off x="-178808" y="215711"/>
            <a:ext cx="4435949" cy="477576"/>
          </a:xfrm>
          <a:custGeom>
            <a:avLst/>
            <a:gdLst>
              <a:gd name="connsiteX0" fmla="*/ 0 w 4435949"/>
              <a:gd name="connsiteY0" fmla="*/ 477576 h 477576"/>
              <a:gd name="connsiteX1" fmla="*/ 149477 w 4435949"/>
              <a:gd name="connsiteY1" fmla="*/ 0 h 477576"/>
              <a:gd name="connsiteX2" fmla="*/ 4286472 w 4435949"/>
              <a:gd name="connsiteY2" fmla="*/ 0 h 477576"/>
              <a:gd name="connsiteX3" fmla="*/ 4435949 w 4435949"/>
              <a:gd name="connsiteY3" fmla="*/ 477576 h 477576"/>
              <a:gd name="connsiteX4" fmla="*/ 0 w 4435949"/>
              <a:gd name="connsiteY4" fmla="*/ 477576 h 477576"/>
              <a:gd name="connsiteX0" fmla="*/ 0 w 4435949"/>
              <a:gd name="connsiteY0" fmla="*/ 479074 h 479074"/>
              <a:gd name="connsiteX1" fmla="*/ 149477 w 4435949"/>
              <a:gd name="connsiteY1" fmla="*/ 1498 h 479074"/>
              <a:gd name="connsiteX2" fmla="*/ 2971036 w 4435949"/>
              <a:gd name="connsiteY2" fmla="*/ 0 h 479074"/>
              <a:gd name="connsiteX3" fmla="*/ 4435949 w 4435949"/>
              <a:gd name="connsiteY3" fmla="*/ 479074 h 479074"/>
              <a:gd name="connsiteX4" fmla="*/ 0 w 4435949"/>
              <a:gd name="connsiteY4" fmla="*/ 479074 h 479074"/>
              <a:gd name="connsiteX0" fmla="*/ 0 w 4435949"/>
              <a:gd name="connsiteY0" fmla="*/ 477576 h 477576"/>
              <a:gd name="connsiteX1" fmla="*/ 149477 w 4435949"/>
              <a:gd name="connsiteY1" fmla="*/ 0 h 477576"/>
              <a:gd name="connsiteX2" fmla="*/ 2980243 w 4435949"/>
              <a:gd name="connsiteY2" fmla="*/ 16577 h 477576"/>
              <a:gd name="connsiteX3" fmla="*/ 4435949 w 4435949"/>
              <a:gd name="connsiteY3" fmla="*/ 477576 h 477576"/>
              <a:gd name="connsiteX4" fmla="*/ 0 w 4435949"/>
              <a:gd name="connsiteY4" fmla="*/ 477576 h 477576"/>
              <a:gd name="connsiteX0" fmla="*/ 0 w 4435949"/>
              <a:gd name="connsiteY0" fmla="*/ 477576 h 477576"/>
              <a:gd name="connsiteX1" fmla="*/ 149477 w 4435949"/>
              <a:gd name="connsiteY1" fmla="*/ 0 h 477576"/>
              <a:gd name="connsiteX2" fmla="*/ 2979051 w 4435949"/>
              <a:gd name="connsiteY2" fmla="*/ 8648 h 477576"/>
              <a:gd name="connsiteX3" fmla="*/ 4435949 w 4435949"/>
              <a:gd name="connsiteY3" fmla="*/ 477576 h 477576"/>
              <a:gd name="connsiteX4" fmla="*/ 0 w 4435949"/>
              <a:gd name="connsiteY4" fmla="*/ 477576 h 47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5949" h="477576">
                <a:moveTo>
                  <a:pt x="0" y="477576"/>
                </a:moveTo>
                <a:lnTo>
                  <a:pt x="149477" y="0"/>
                </a:lnTo>
                <a:lnTo>
                  <a:pt x="2979051" y="8648"/>
                </a:lnTo>
                <a:lnTo>
                  <a:pt x="4435949" y="477576"/>
                </a:lnTo>
                <a:lnTo>
                  <a:pt x="0" y="4775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93DD38-048A-1C4A-8B91-F82223454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8174" y="435085"/>
            <a:ext cx="7560932" cy="1134876"/>
          </a:xfrm>
        </p:spPr>
        <p:txBody>
          <a:bodyPr anchor="ctr"/>
          <a:lstStyle>
            <a:lvl1pPr algn="ctr"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4F33253-2DF5-6510-D63C-510768001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7067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0AE20F-856E-E0BE-AB6F-1723345F3D89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0EA6D02-B601-85A8-5688-08F5921164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3709" y="6150279"/>
            <a:ext cx="922179" cy="6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548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lumn with Titl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994F0-40BF-4F41-A00C-4FF1871CA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29A791-F9D2-1E48-8F9B-782CEF3F5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38525"/>
          </a:xfrm>
        </p:spPr>
        <p:txBody>
          <a:bodyPr>
            <a:normAutofit/>
          </a:bodyPr>
          <a:lstStyle>
            <a:lvl1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44FD9F-D01D-3F4B-AB23-482606DB81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38D7D6-023E-664C-97A1-A8348464F5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38525"/>
          </a:xfrm>
        </p:spPr>
        <p:txBody>
          <a:bodyPr>
            <a:normAutofit/>
          </a:bodyPr>
          <a:lstStyle>
            <a:lvl1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14539-79AD-BD4F-B613-7C7806055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/>
          <a:p>
            <a:fld id="{F2531372-4B8A-A744-BF52-58940A27C54A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1B3A7F9E-B194-D84D-8282-5709DE3649CC}"/>
              </a:ext>
            </a:extLst>
          </p:cNvPr>
          <p:cNvSpPr/>
          <p:nvPr userDrawn="1"/>
        </p:nvSpPr>
        <p:spPr>
          <a:xfrm rot="5400000">
            <a:off x="797136" y="-797135"/>
            <a:ext cx="723902" cy="2318174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rapezoid 6">
            <a:extLst>
              <a:ext uri="{FF2B5EF4-FFF2-40B4-BE49-F238E27FC236}">
                <a16:creationId xmlns:a16="http://schemas.microsoft.com/office/drawing/2014/main" id="{81517CC9-5620-2742-A778-3F079756521B}"/>
              </a:ext>
            </a:extLst>
          </p:cNvPr>
          <p:cNvSpPr/>
          <p:nvPr userDrawn="1"/>
        </p:nvSpPr>
        <p:spPr>
          <a:xfrm rot="20519622">
            <a:off x="-178808" y="215711"/>
            <a:ext cx="4435949" cy="477576"/>
          </a:xfrm>
          <a:custGeom>
            <a:avLst/>
            <a:gdLst>
              <a:gd name="connsiteX0" fmla="*/ 0 w 4435949"/>
              <a:gd name="connsiteY0" fmla="*/ 477576 h 477576"/>
              <a:gd name="connsiteX1" fmla="*/ 149477 w 4435949"/>
              <a:gd name="connsiteY1" fmla="*/ 0 h 477576"/>
              <a:gd name="connsiteX2" fmla="*/ 4286472 w 4435949"/>
              <a:gd name="connsiteY2" fmla="*/ 0 h 477576"/>
              <a:gd name="connsiteX3" fmla="*/ 4435949 w 4435949"/>
              <a:gd name="connsiteY3" fmla="*/ 477576 h 477576"/>
              <a:gd name="connsiteX4" fmla="*/ 0 w 4435949"/>
              <a:gd name="connsiteY4" fmla="*/ 477576 h 477576"/>
              <a:gd name="connsiteX0" fmla="*/ 0 w 4435949"/>
              <a:gd name="connsiteY0" fmla="*/ 479074 h 479074"/>
              <a:gd name="connsiteX1" fmla="*/ 149477 w 4435949"/>
              <a:gd name="connsiteY1" fmla="*/ 1498 h 479074"/>
              <a:gd name="connsiteX2" fmla="*/ 2971036 w 4435949"/>
              <a:gd name="connsiteY2" fmla="*/ 0 h 479074"/>
              <a:gd name="connsiteX3" fmla="*/ 4435949 w 4435949"/>
              <a:gd name="connsiteY3" fmla="*/ 479074 h 479074"/>
              <a:gd name="connsiteX4" fmla="*/ 0 w 4435949"/>
              <a:gd name="connsiteY4" fmla="*/ 479074 h 479074"/>
              <a:gd name="connsiteX0" fmla="*/ 0 w 4435949"/>
              <a:gd name="connsiteY0" fmla="*/ 477576 h 477576"/>
              <a:gd name="connsiteX1" fmla="*/ 149477 w 4435949"/>
              <a:gd name="connsiteY1" fmla="*/ 0 h 477576"/>
              <a:gd name="connsiteX2" fmla="*/ 2980243 w 4435949"/>
              <a:gd name="connsiteY2" fmla="*/ 16577 h 477576"/>
              <a:gd name="connsiteX3" fmla="*/ 4435949 w 4435949"/>
              <a:gd name="connsiteY3" fmla="*/ 477576 h 477576"/>
              <a:gd name="connsiteX4" fmla="*/ 0 w 4435949"/>
              <a:gd name="connsiteY4" fmla="*/ 477576 h 477576"/>
              <a:gd name="connsiteX0" fmla="*/ 0 w 4435949"/>
              <a:gd name="connsiteY0" fmla="*/ 477576 h 477576"/>
              <a:gd name="connsiteX1" fmla="*/ 149477 w 4435949"/>
              <a:gd name="connsiteY1" fmla="*/ 0 h 477576"/>
              <a:gd name="connsiteX2" fmla="*/ 2979051 w 4435949"/>
              <a:gd name="connsiteY2" fmla="*/ 8648 h 477576"/>
              <a:gd name="connsiteX3" fmla="*/ 4435949 w 4435949"/>
              <a:gd name="connsiteY3" fmla="*/ 477576 h 477576"/>
              <a:gd name="connsiteX4" fmla="*/ 0 w 4435949"/>
              <a:gd name="connsiteY4" fmla="*/ 477576 h 47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5949" h="477576">
                <a:moveTo>
                  <a:pt x="0" y="477576"/>
                </a:moveTo>
                <a:lnTo>
                  <a:pt x="149477" y="0"/>
                </a:lnTo>
                <a:lnTo>
                  <a:pt x="2979051" y="8648"/>
                </a:lnTo>
                <a:lnTo>
                  <a:pt x="4435949" y="477576"/>
                </a:lnTo>
                <a:lnTo>
                  <a:pt x="0" y="4775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93DD38-048A-1C4A-8B91-F82223454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8174" y="435085"/>
            <a:ext cx="7560932" cy="1134876"/>
          </a:xfrm>
        </p:spPr>
        <p:txBody>
          <a:bodyPr anchor="ctr"/>
          <a:lstStyle>
            <a:lvl1pPr algn="ctr"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3601E41-5B21-6A53-5944-A33A40005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7067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0C573D-1E31-9FD1-074E-DDED2B955FF5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FC5555-F0C2-498D-04A6-DFE3D16C8D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709" y="6150279"/>
            <a:ext cx="922179" cy="6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58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wo Colum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4600A1-083B-5441-9209-6A2F551FFE89}"/>
              </a:ext>
            </a:extLst>
          </p:cNvPr>
          <p:cNvSpPr/>
          <p:nvPr userDrawn="1"/>
        </p:nvSpPr>
        <p:spPr>
          <a:xfrm>
            <a:off x="0" y="0"/>
            <a:ext cx="12192000" cy="61341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748080-6953-764D-B9A6-3B82F37C6A60}"/>
              </a:ext>
            </a:extLst>
          </p:cNvPr>
          <p:cNvSpPr/>
          <p:nvPr userDrawn="1"/>
        </p:nvSpPr>
        <p:spPr>
          <a:xfrm>
            <a:off x="0" y="1"/>
            <a:ext cx="5004262" cy="6134099"/>
          </a:xfrm>
          <a:prstGeom prst="rect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4665253-3301-6D44-89E0-C0E6C2DD6E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9193" b="38545"/>
          <a:stretch/>
        </p:blipFill>
        <p:spPr>
          <a:xfrm>
            <a:off x="-256898" y="647990"/>
            <a:ext cx="5385144" cy="5486110"/>
          </a:xfrm>
          <a:custGeom>
            <a:avLst/>
            <a:gdLst>
              <a:gd name="connsiteX0" fmla="*/ 0 w 5385144"/>
              <a:gd name="connsiteY0" fmla="*/ 0 h 5295610"/>
              <a:gd name="connsiteX1" fmla="*/ 5385144 w 5385144"/>
              <a:gd name="connsiteY1" fmla="*/ 0 h 5295610"/>
              <a:gd name="connsiteX2" fmla="*/ 5385144 w 5385144"/>
              <a:gd name="connsiteY2" fmla="*/ 2994370 h 5295610"/>
              <a:gd name="connsiteX3" fmla="*/ 2237274 w 5385144"/>
              <a:gd name="connsiteY3" fmla="*/ 2994370 h 5295610"/>
              <a:gd name="connsiteX4" fmla="*/ 2237274 w 5385144"/>
              <a:gd name="connsiteY4" fmla="*/ 5295610 h 5295610"/>
              <a:gd name="connsiteX5" fmla="*/ 0 w 5385144"/>
              <a:gd name="connsiteY5" fmla="*/ 5295610 h 5295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5144" h="5295610">
                <a:moveTo>
                  <a:pt x="0" y="0"/>
                </a:moveTo>
                <a:lnTo>
                  <a:pt x="5385144" y="0"/>
                </a:lnTo>
                <a:lnTo>
                  <a:pt x="5385144" y="2994370"/>
                </a:lnTo>
                <a:lnTo>
                  <a:pt x="2237274" y="2994370"/>
                </a:lnTo>
                <a:lnTo>
                  <a:pt x="2237274" y="5295610"/>
                </a:lnTo>
                <a:lnTo>
                  <a:pt x="0" y="529561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ADD0B3-42C7-9244-821B-549EFDDDB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457200"/>
            <a:ext cx="4278315" cy="1243013"/>
          </a:xfrm>
        </p:spPr>
        <p:txBody>
          <a:bodyPr anchor="ctr"/>
          <a:lstStyle>
            <a:lvl1pPr>
              <a:defRPr sz="3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CC746-360B-1649-92F3-CC0929FAF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3787" y="448887"/>
            <a:ext cx="6172200" cy="5486399"/>
          </a:xfrm>
        </p:spPr>
        <p:txBody>
          <a:bodyPr/>
          <a:lstStyle>
            <a:lvl1pPr>
              <a:defRPr sz="2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95B18-3511-B743-A3F9-0E51BD0DE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7472" y="1843088"/>
            <a:ext cx="4278315" cy="409219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B23D81-E7BA-9145-9349-3AC1EBEE2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/>
          <a:p>
            <a:fld id="{F2531372-4B8A-A744-BF52-58940A27C54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2EE83-771B-28EA-9C76-9BBE7BF63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7067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4AEDB1-D154-FE76-837B-86E2FF22D079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9A27197-FCA6-EDD9-F5CD-33FBF21925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3709" y="6150279"/>
            <a:ext cx="922179" cy="6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39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wo Colum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DD0B3-42C7-9244-821B-549EFDDDB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13" y="457200"/>
            <a:ext cx="4663516" cy="1243013"/>
          </a:xfrm>
        </p:spPr>
        <p:txBody>
          <a:bodyPr anchor="ctr"/>
          <a:lstStyle>
            <a:lvl1pPr>
              <a:defRPr sz="3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CC746-360B-1649-92F3-CC0929FAF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3787" y="448887"/>
            <a:ext cx="6172200" cy="5486399"/>
          </a:xfrm>
        </p:spPr>
        <p:txBody>
          <a:bodyPr/>
          <a:lstStyle>
            <a:lvl1pPr>
              <a:defRPr sz="26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2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95B18-3511-B743-A3F9-0E51BD0DE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6013" y="1843088"/>
            <a:ext cx="4663516" cy="409219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B23D81-E7BA-9145-9349-3AC1EBEE2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/>
          <a:p>
            <a:fld id="{F2531372-4B8A-A744-BF52-58940A27C54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5DD24-4986-6171-36AF-782A9F084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7067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B43DAC-1E6B-A58D-AB1C-0BD3BC9B8113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5333C9-C6BA-B729-83A7-BF760864F3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709" y="6150279"/>
            <a:ext cx="922179" cy="6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971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55AFC27-41AB-2849-B6E3-A8C18A3C7DAC}"/>
              </a:ext>
            </a:extLst>
          </p:cNvPr>
          <p:cNvSpPr/>
          <p:nvPr userDrawn="1"/>
        </p:nvSpPr>
        <p:spPr>
          <a:xfrm>
            <a:off x="0" y="0"/>
            <a:ext cx="12192000" cy="6134100"/>
          </a:xfrm>
          <a:prstGeom prst="rect">
            <a:avLst/>
          </a:prstGeom>
          <a:solidFill>
            <a:schemeClr val="bg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472EC61-1B80-0E49-AF54-6B55A5C774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896" r="70543" b="38545"/>
          <a:stretch/>
        </p:blipFill>
        <p:spPr>
          <a:xfrm>
            <a:off x="6906726" y="-1"/>
            <a:ext cx="5285274" cy="6113331"/>
          </a:xfrm>
          <a:custGeom>
            <a:avLst/>
            <a:gdLst>
              <a:gd name="connsiteX0" fmla="*/ 0 w 5385144"/>
              <a:gd name="connsiteY0" fmla="*/ 0 h 5295610"/>
              <a:gd name="connsiteX1" fmla="*/ 5385144 w 5385144"/>
              <a:gd name="connsiteY1" fmla="*/ 0 h 5295610"/>
              <a:gd name="connsiteX2" fmla="*/ 5385144 w 5385144"/>
              <a:gd name="connsiteY2" fmla="*/ 2994370 h 5295610"/>
              <a:gd name="connsiteX3" fmla="*/ 2237274 w 5385144"/>
              <a:gd name="connsiteY3" fmla="*/ 2994370 h 5295610"/>
              <a:gd name="connsiteX4" fmla="*/ 2237274 w 5385144"/>
              <a:gd name="connsiteY4" fmla="*/ 5295610 h 5295610"/>
              <a:gd name="connsiteX5" fmla="*/ 0 w 5385144"/>
              <a:gd name="connsiteY5" fmla="*/ 5295610 h 5295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5144" h="5295610">
                <a:moveTo>
                  <a:pt x="0" y="0"/>
                </a:moveTo>
                <a:lnTo>
                  <a:pt x="5385144" y="0"/>
                </a:lnTo>
                <a:lnTo>
                  <a:pt x="5385144" y="2994370"/>
                </a:lnTo>
                <a:lnTo>
                  <a:pt x="2237274" y="2994370"/>
                </a:lnTo>
                <a:lnTo>
                  <a:pt x="2237274" y="5295610"/>
                </a:lnTo>
                <a:lnTo>
                  <a:pt x="0" y="5295610"/>
                </a:lnTo>
                <a:close/>
              </a:path>
            </a:pathLst>
          </a:cu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48FCC1-88F8-2744-8292-A164A1358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/>
          <a:p>
            <a:fld id="{F2531372-4B8A-A744-BF52-58940A27C54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1504B49-6217-F445-ABED-E2AAFC6EB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728" y="321276"/>
            <a:ext cx="11503152" cy="1010080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67FF767-AACE-A447-935E-7FAA89002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0728" y="1681163"/>
            <a:ext cx="3547872" cy="82391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8330F87-92C6-9848-8A78-26C547AA49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728" y="2505075"/>
            <a:ext cx="3547872" cy="3438525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defRPr sz="20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8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6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8747281-B3D6-B644-AAE0-A56778B603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28368" y="1681163"/>
            <a:ext cx="3547872" cy="82391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727803A0-961C-3A45-8A37-A225F4FA77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28368" y="2505075"/>
            <a:ext cx="3547872" cy="3438525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defRPr sz="20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8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6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80974EC-4FAE-8742-AE42-CFCAB3BED6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06008" y="1681163"/>
            <a:ext cx="3547872" cy="82391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40020AE0-D7AD-584F-8134-CAE1879E95C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06008" y="2505075"/>
            <a:ext cx="3547872" cy="3438525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defRPr sz="200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8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6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F4162D1-4E4A-BFE8-9EAC-79B3226C9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7067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176971-2325-FB04-9260-8EADC2803D94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B7F7219-C31D-73B9-7C1C-B14E14BF54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3709" y="6150279"/>
            <a:ext cx="922179" cy="6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936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48FCC1-88F8-2744-8292-A164A1358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/>
          <a:p>
            <a:fld id="{F2531372-4B8A-A744-BF52-58940A27C54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1504B49-6217-F445-ABED-E2AAFC6EB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728" y="321276"/>
            <a:ext cx="11503152" cy="1010080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67FF767-AACE-A447-935E-7FAA89002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0728" y="1681163"/>
            <a:ext cx="3547872" cy="82391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8330F87-92C6-9848-8A78-26C547AA49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728" y="2505075"/>
            <a:ext cx="3547872" cy="3438525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  <a:lvl4pPr>
              <a:spcBef>
                <a:spcPts val="600"/>
              </a:spcBef>
              <a:defRPr sz="1400"/>
            </a:lvl4pPr>
            <a:lvl5pPr>
              <a:spcBef>
                <a:spcPts val="600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8747281-B3D6-B644-AAE0-A56778B603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28368" y="1681163"/>
            <a:ext cx="3547872" cy="82391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727803A0-961C-3A45-8A37-A225F4FA77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28368" y="2505075"/>
            <a:ext cx="3547872" cy="3438525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  <a:lvl4pPr>
              <a:spcBef>
                <a:spcPts val="600"/>
              </a:spcBef>
              <a:defRPr sz="1400"/>
            </a:lvl4pPr>
            <a:lvl5pPr>
              <a:spcBef>
                <a:spcPts val="600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80974EC-4FAE-8742-AE42-CFCAB3BED6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06008" y="1681163"/>
            <a:ext cx="3547872" cy="82391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40020AE0-D7AD-584F-8134-CAE1879E95C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06008" y="2505075"/>
            <a:ext cx="3547872" cy="3438525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  <a:lvl4pPr>
              <a:spcBef>
                <a:spcPts val="600"/>
              </a:spcBef>
              <a:defRPr sz="1400"/>
            </a:lvl4pPr>
            <a:lvl5pPr>
              <a:spcBef>
                <a:spcPts val="600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35D2A9E-8F01-8138-3198-D6F4D8331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7067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E3263D-1FD5-3119-66C3-B30E6A7CE71E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1FC84B2-7EC5-44EE-6FC0-6154BCD42A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709" y="6150279"/>
            <a:ext cx="922179" cy="6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344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B4807B3-942B-A844-A623-166DD3D353C1}"/>
              </a:ext>
            </a:extLst>
          </p:cNvPr>
          <p:cNvSpPr/>
          <p:nvPr userDrawn="1"/>
        </p:nvSpPr>
        <p:spPr>
          <a:xfrm>
            <a:off x="0" y="0"/>
            <a:ext cx="12192000" cy="6134100"/>
          </a:xfrm>
          <a:prstGeom prst="rect">
            <a:avLst/>
          </a:prstGeom>
          <a:solidFill>
            <a:schemeClr val="accent5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EABCF9C-7F04-0C4E-A70A-CBB7EBF263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lum bright="40000" contrast="40000"/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9193" b="38545"/>
          <a:stretch/>
        </p:blipFill>
        <p:spPr>
          <a:xfrm>
            <a:off x="8392202" y="2179611"/>
            <a:ext cx="3875998" cy="3933720"/>
          </a:xfrm>
          <a:custGeom>
            <a:avLst/>
            <a:gdLst>
              <a:gd name="connsiteX0" fmla="*/ 0 w 5385144"/>
              <a:gd name="connsiteY0" fmla="*/ 0 h 5295610"/>
              <a:gd name="connsiteX1" fmla="*/ 5385144 w 5385144"/>
              <a:gd name="connsiteY1" fmla="*/ 0 h 5295610"/>
              <a:gd name="connsiteX2" fmla="*/ 5385144 w 5385144"/>
              <a:gd name="connsiteY2" fmla="*/ 2994370 h 5295610"/>
              <a:gd name="connsiteX3" fmla="*/ 2237274 w 5385144"/>
              <a:gd name="connsiteY3" fmla="*/ 2994370 h 5295610"/>
              <a:gd name="connsiteX4" fmla="*/ 2237274 w 5385144"/>
              <a:gd name="connsiteY4" fmla="*/ 5295610 h 5295610"/>
              <a:gd name="connsiteX5" fmla="*/ 0 w 5385144"/>
              <a:gd name="connsiteY5" fmla="*/ 5295610 h 5295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5144" h="5295610">
                <a:moveTo>
                  <a:pt x="0" y="0"/>
                </a:moveTo>
                <a:lnTo>
                  <a:pt x="5385144" y="0"/>
                </a:lnTo>
                <a:lnTo>
                  <a:pt x="5385144" y="2994370"/>
                </a:lnTo>
                <a:lnTo>
                  <a:pt x="2237274" y="2994370"/>
                </a:lnTo>
                <a:lnTo>
                  <a:pt x="2237274" y="5295610"/>
                </a:lnTo>
                <a:lnTo>
                  <a:pt x="0" y="5295610"/>
                </a:lnTo>
                <a:close/>
              </a:path>
            </a:pathLst>
          </a:custGeom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04141254-08D4-1046-B52C-8306267BC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56350"/>
            <a:ext cx="574431" cy="365125"/>
          </a:xfrm>
        </p:spPr>
        <p:txBody>
          <a:bodyPr anchor="ctr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0DBF40F-3217-E14A-B4FD-AEA2CCE1C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22729"/>
            <a:ext cx="5157787" cy="1042495"/>
          </a:xfrm>
        </p:spPr>
        <p:txBody>
          <a:bodyPr anchor="ctr"/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3B530C7-CC84-904A-9299-A64EE69EC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355699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6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6B6A62CB-C269-304F-90B2-BFAAAF493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2179611"/>
            <a:ext cx="5157787" cy="3438525"/>
          </a:xfrm>
        </p:spPr>
        <p:txBody>
          <a:bodyPr/>
          <a:lstStyle>
            <a:lvl1pPr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A1FEB0-43B8-A340-87E5-8D19868B14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7138" y="1365250"/>
            <a:ext cx="5316537" cy="42529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284C669-64B8-7B90-CE1B-D71D6C465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7067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DDC048-87FE-E997-64C5-2779DA94CAFF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1CF45F-6FDF-2F9F-FE7C-61419518AB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3709" y="6150279"/>
            <a:ext cx="922179" cy="6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2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04141254-08D4-1046-B52C-8306267BC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56427"/>
            <a:ext cx="574431" cy="365125"/>
          </a:xfrm>
        </p:spPr>
        <p:txBody>
          <a:bodyPr anchor="ctr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0DBF40F-3217-E14A-B4FD-AEA2CCE1C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22729"/>
            <a:ext cx="5157787" cy="1042495"/>
          </a:xfrm>
        </p:spPr>
        <p:txBody>
          <a:bodyPr anchor="ctr"/>
          <a:lstStyle>
            <a:lvl1pPr>
              <a:defRPr sz="32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3B530C7-CC84-904A-9299-A64EE69EC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355699"/>
            <a:ext cx="5157787" cy="823912"/>
          </a:xfrm>
        </p:spPr>
        <p:txBody>
          <a:bodyPr anchor="ctr"/>
          <a:lstStyle>
            <a:lvl1pPr marL="0" indent="0">
              <a:buNone/>
              <a:defRPr sz="26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6B6A62CB-C269-304F-90B2-BFAAAF493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2179611"/>
            <a:ext cx="5157787" cy="3438525"/>
          </a:xfrm>
        </p:spPr>
        <p:txBody>
          <a:bodyPr/>
          <a:lstStyle>
            <a:lvl1pPr>
              <a:defRPr sz="24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A1FEB0-43B8-A340-87E5-8D19868B14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7138" y="1365250"/>
            <a:ext cx="5316537" cy="42529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53EAD26-903C-0EF1-A1E7-5733C8BD3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7067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64D5EC-6C49-9A66-1F80-58DDCBC2F629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B29AA2-EC70-AD00-F9CA-D2D01EA456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709" y="6150279"/>
            <a:ext cx="922179" cy="6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5414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Imag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B4807B3-942B-A844-A623-166DD3D353C1}"/>
              </a:ext>
            </a:extLst>
          </p:cNvPr>
          <p:cNvSpPr/>
          <p:nvPr userDrawn="1"/>
        </p:nvSpPr>
        <p:spPr>
          <a:xfrm>
            <a:off x="0" y="0"/>
            <a:ext cx="12192000" cy="6134100"/>
          </a:xfrm>
          <a:prstGeom prst="rect">
            <a:avLst/>
          </a:prstGeom>
          <a:solidFill>
            <a:schemeClr val="bg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4599D3-AC8D-D24F-BF23-BAF7BB2E3D72}"/>
              </a:ext>
            </a:extLst>
          </p:cNvPr>
          <p:cNvSpPr/>
          <p:nvPr userDrawn="1"/>
        </p:nvSpPr>
        <p:spPr>
          <a:xfrm>
            <a:off x="0" y="6134100"/>
            <a:ext cx="12192000" cy="723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04141254-08D4-1046-B52C-8306267BC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91075"/>
            <a:ext cx="574431" cy="3651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0DBF40F-3217-E14A-B4FD-AEA2CCE1C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953" y="311944"/>
            <a:ext cx="5461472" cy="909634"/>
          </a:xfrm>
        </p:spPr>
        <p:txBody>
          <a:bodyPr anchor="ctr">
            <a:normAutofit/>
          </a:bodyPr>
          <a:lstStyle>
            <a:lvl1pPr>
              <a:defRPr sz="3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6B6A62CB-C269-304F-90B2-BFAAAF493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953" y="1358104"/>
            <a:ext cx="5461472" cy="4585496"/>
          </a:xfrm>
        </p:spPr>
        <p:txBody>
          <a:bodyPr/>
          <a:lstStyle>
            <a:lvl1pPr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A1FEB0-43B8-A340-87E5-8D19868B14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0801" y="311944"/>
            <a:ext cx="4952998" cy="27598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ACF6809-5716-084F-9916-C821A36B706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0801" y="3183731"/>
            <a:ext cx="4952998" cy="27598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A29C87E-A95A-0544-8284-1A70D71113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528108" y="1470208"/>
            <a:ext cx="4859943" cy="4467842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727278F3-AD9E-04FB-5801-A1EC2C91F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1D8D0C-A197-24C7-A293-3F8A331A3E25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7D6E65-F9A2-77BC-46DE-B92928EAFF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0378" y="6185969"/>
            <a:ext cx="922725" cy="67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013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F4599D3-AC8D-D24F-BF23-BAF7BB2E3D72}"/>
              </a:ext>
            </a:extLst>
          </p:cNvPr>
          <p:cNvSpPr/>
          <p:nvPr userDrawn="1"/>
        </p:nvSpPr>
        <p:spPr>
          <a:xfrm>
            <a:off x="0" y="6134100"/>
            <a:ext cx="12192000" cy="723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04141254-08D4-1046-B52C-8306267BC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91075"/>
            <a:ext cx="574431" cy="3651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0DBF40F-3217-E14A-B4FD-AEA2CCE1C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95" y="311944"/>
            <a:ext cx="5497329" cy="877886"/>
          </a:xfrm>
        </p:spPr>
        <p:txBody>
          <a:bodyPr anchor="ctr"/>
          <a:lstStyle>
            <a:lvl1pPr>
              <a:defRPr sz="3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6B6A62CB-C269-304F-90B2-BFAAAF493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095" y="1326356"/>
            <a:ext cx="5497330" cy="4617244"/>
          </a:xfrm>
        </p:spPr>
        <p:txBody>
          <a:bodyPr/>
          <a:lstStyle>
            <a:lvl1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A1FEB0-43B8-A340-87E5-8D19868B14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0801" y="311944"/>
            <a:ext cx="4952998" cy="275986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ACF6809-5716-084F-9916-C821A36B706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0801" y="3183731"/>
            <a:ext cx="4952998" cy="275986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E4DC6C14-C602-7AD5-0FBF-09FB57998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17C90C-CB6A-90B1-512C-89BAFB4B0590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F8F8DB-4AF9-6080-F05B-D0E67480E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378" y="6185969"/>
            <a:ext cx="922725" cy="67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552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lternativ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B491AE-0370-8345-B9B0-91F1C8E8071B}"/>
              </a:ext>
            </a:extLst>
          </p:cNvPr>
          <p:cNvSpPr/>
          <p:nvPr userDrawn="1"/>
        </p:nvSpPr>
        <p:spPr>
          <a:xfrm>
            <a:off x="0" y="0"/>
            <a:ext cx="12192000" cy="6134100"/>
          </a:xfrm>
          <a:prstGeom prst="rect">
            <a:avLst/>
          </a:prstGeom>
          <a:solidFill>
            <a:schemeClr val="tx2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0FDAF6-7EBE-C544-9E0D-FD324CFFD7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9193" b="38545"/>
          <a:stretch/>
        </p:blipFill>
        <p:spPr>
          <a:xfrm>
            <a:off x="6906726" y="647989"/>
            <a:ext cx="5385144" cy="5465341"/>
          </a:xfrm>
          <a:custGeom>
            <a:avLst/>
            <a:gdLst>
              <a:gd name="connsiteX0" fmla="*/ 0 w 5385144"/>
              <a:gd name="connsiteY0" fmla="*/ 0 h 5295610"/>
              <a:gd name="connsiteX1" fmla="*/ 5385144 w 5385144"/>
              <a:gd name="connsiteY1" fmla="*/ 0 h 5295610"/>
              <a:gd name="connsiteX2" fmla="*/ 5385144 w 5385144"/>
              <a:gd name="connsiteY2" fmla="*/ 2994370 h 5295610"/>
              <a:gd name="connsiteX3" fmla="*/ 2237274 w 5385144"/>
              <a:gd name="connsiteY3" fmla="*/ 2994370 h 5295610"/>
              <a:gd name="connsiteX4" fmla="*/ 2237274 w 5385144"/>
              <a:gd name="connsiteY4" fmla="*/ 5295610 h 5295610"/>
              <a:gd name="connsiteX5" fmla="*/ 0 w 5385144"/>
              <a:gd name="connsiteY5" fmla="*/ 5295610 h 5295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5144" h="5295610">
                <a:moveTo>
                  <a:pt x="0" y="0"/>
                </a:moveTo>
                <a:lnTo>
                  <a:pt x="5385144" y="0"/>
                </a:lnTo>
                <a:lnTo>
                  <a:pt x="5385144" y="2994370"/>
                </a:lnTo>
                <a:lnTo>
                  <a:pt x="2237274" y="2994370"/>
                </a:lnTo>
                <a:lnTo>
                  <a:pt x="2237274" y="5295610"/>
                </a:lnTo>
                <a:lnTo>
                  <a:pt x="0" y="5295610"/>
                </a:lnTo>
                <a:close/>
              </a:path>
            </a:pathLst>
          </a:cu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1048D6-6111-0E40-AE83-8BE6A9EC2408}"/>
              </a:ext>
            </a:extLst>
          </p:cNvPr>
          <p:cNvSpPr/>
          <p:nvPr userDrawn="1"/>
        </p:nvSpPr>
        <p:spPr>
          <a:xfrm>
            <a:off x="0" y="6134100"/>
            <a:ext cx="12192000" cy="723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FBB96D-6D8B-ED4D-B2B3-3A798C060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8B7BFE6B-36D7-F740-B8A0-EA95AF0316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9278" y="1365250"/>
            <a:ext cx="10864397" cy="44618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BCD9C92-2F8A-6F44-88A4-A6A0B9ED2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278" y="286871"/>
            <a:ext cx="10864397" cy="952965"/>
          </a:xfrm>
        </p:spPr>
        <p:txBody>
          <a:bodyPr anchor="ctr"/>
          <a:lstStyle>
            <a:lvl1pPr>
              <a:defRPr sz="3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9E61EC56-A36D-F365-A5CF-82FB4CEFA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58005A-3A20-882F-2164-A48B2FAF84FA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05199F-7E37-6AA0-99A1-553C7010C4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0378" y="6185969"/>
            <a:ext cx="922725" cy="67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857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lternativ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1048D6-6111-0E40-AE83-8BE6A9EC2408}"/>
              </a:ext>
            </a:extLst>
          </p:cNvPr>
          <p:cNvSpPr/>
          <p:nvPr userDrawn="1"/>
        </p:nvSpPr>
        <p:spPr>
          <a:xfrm>
            <a:off x="0" y="6134100"/>
            <a:ext cx="12192000" cy="723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F3B88A-AF1B-8548-8F00-5A23FE057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278" y="286871"/>
            <a:ext cx="10864397" cy="1051356"/>
          </a:xfrm>
        </p:spPr>
        <p:txBody>
          <a:bodyPr anchor="ctr"/>
          <a:lstStyle>
            <a:lvl1pPr>
              <a:defRPr sz="3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FBB96D-6D8B-ED4D-B2B3-3A798C060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8B7BFE6B-36D7-F740-B8A0-EA95AF0316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9278" y="1462085"/>
            <a:ext cx="10864397" cy="4347044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D2C27B01-D1EB-94E9-AFDB-D2D8DB99B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F964FF-7553-B164-14FB-F4F7E9A04590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50307F-78A5-4917-4E95-B159C5F2C4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378" y="6185969"/>
            <a:ext cx="922725" cy="67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289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Content Box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B491AE-0370-8345-B9B0-91F1C8E8071B}"/>
              </a:ext>
            </a:extLst>
          </p:cNvPr>
          <p:cNvSpPr/>
          <p:nvPr userDrawn="1"/>
        </p:nvSpPr>
        <p:spPr>
          <a:xfrm>
            <a:off x="0" y="0"/>
            <a:ext cx="12192000" cy="6134100"/>
          </a:xfrm>
          <a:prstGeom prst="rect">
            <a:avLst/>
          </a:prstGeom>
          <a:solidFill>
            <a:schemeClr val="bg2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0FDAF6-7EBE-C544-9E0D-FD324CFFD7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9193" b="38545"/>
          <a:stretch/>
        </p:blipFill>
        <p:spPr>
          <a:xfrm>
            <a:off x="6906726" y="647989"/>
            <a:ext cx="5385144" cy="5465341"/>
          </a:xfrm>
          <a:custGeom>
            <a:avLst/>
            <a:gdLst>
              <a:gd name="connsiteX0" fmla="*/ 0 w 5385144"/>
              <a:gd name="connsiteY0" fmla="*/ 0 h 5295610"/>
              <a:gd name="connsiteX1" fmla="*/ 5385144 w 5385144"/>
              <a:gd name="connsiteY1" fmla="*/ 0 h 5295610"/>
              <a:gd name="connsiteX2" fmla="*/ 5385144 w 5385144"/>
              <a:gd name="connsiteY2" fmla="*/ 2994370 h 5295610"/>
              <a:gd name="connsiteX3" fmla="*/ 2237274 w 5385144"/>
              <a:gd name="connsiteY3" fmla="*/ 2994370 h 5295610"/>
              <a:gd name="connsiteX4" fmla="*/ 2237274 w 5385144"/>
              <a:gd name="connsiteY4" fmla="*/ 5295610 h 5295610"/>
              <a:gd name="connsiteX5" fmla="*/ 0 w 5385144"/>
              <a:gd name="connsiteY5" fmla="*/ 5295610 h 5295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5144" h="5295610">
                <a:moveTo>
                  <a:pt x="0" y="0"/>
                </a:moveTo>
                <a:lnTo>
                  <a:pt x="5385144" y="0"/>
                </a:lnTo>
                <a:lnTo>
                  <a:pt x="5385144" y="2994370"/>
                </a:lnTo>
                <a:lnTo>
                  <a:pt x="2237274" y="2994370"/>
                </a:lnTo>
                <a:lnTo>
                  <a:pt x="2237274" y="5295610"/>
                </a:lnTo>
                <a:lnTo>
                  <a:pt x="0" y="5295610"/>
                </a:lnTo>
                <a:close/>
              </a:path>
            </a:pathLst>
          </a:cu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1048D6-6111-0E40-AE83-8BE6A9EC2408}"/>
              </a:ext>
            </a:extLst>
          </p:cNvPr>
          <p:cNvSpPr/>
          <p:nvPr userDrawn="1"/>
        </p:nvSpPr>
        <p:spPr>
          <a:xfrm>
            <a:off x="0" y="6134100"/>
            <a:ext cx="12192000" cy="723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FBB96D-6D8B-ED4D-B2B3-3A798C060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8B7BFE6B-36D7-F740-B8A0-EA95AF0316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3802" y="1981720"/>
            <a:ext cx="5016334" cy="20538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992734B-171D-5249-A492-ABD525E95F2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3575" y="271463"/>
            <a:ext cx="10864850" cy="16117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8AB76131-4B66-9A41-BA5C-9BCDB2D5E1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63575" y="4133007"/>
            <a:ext cx="10864850" cy="182575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C291AEF-56A0-094A-8B66-DEADAE1356F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08377" y="1981720"/>
            <a:ext cx="5016334" cy="20538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B4FEE3E0-6FBB-123A-4BF5-58549506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EDDA13-A8AB-3E88-C339-ED5F1016318F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98573C0-F4CB-E47C-CBB0-C9E41F750F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0378" y="6185969"/>
            <a:ext cx="922725" cy="67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673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Content Box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1048D6-6111-0E40-AE83-8BE6A9EC2408}"/>
              </a:ext>
            </a:extLst>
          </p:cNvPr>
          <p:cNvSpPr/>
          <p:nvPr userDrawn="1"/>
        </p:nvSpPr>
        <p:spPr>
          <a:xfrm>
            <a:off x="0" y="6134100"/>
            <a:ext cx="12192000" cy="72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FBB96D-6D8B-ED4D-B2B3-3A798C060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992734B-171D-5249-A492-ABD525E95F2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3575" y="271463"/>
            <a:ext cx="10864850" cy="161176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8AB76131-4B66-9A41-BA5C-9BCDB2D5E1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63575" y="4133007"/>
            <a:ext cx="10864850" cy="182575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20FE0BE5-B6D4-534E-8FF2-3E12D3379A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3802" y="1981720"/>
            <a:ext cx="5016334" cy="20538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86F2C030-0242-8C45-8DCB-81EE4ABBA51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08377" y="1981720"/>
            <a:ext cx="5016334" cy="20538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8B15794-79EB-FDA2-35D6-674E46694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98E4B3-9788-3C35-AF6E-7A47568F9F50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B13163-E5AF-759D-7E4A-A17B66142F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378" y="6185969"/>
            <a:ext cx="922725" cy="67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737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1048D6-6111-0E40-AE83-8BE6A9EC2408}"/>
              </a:ext>
            </a:extLst>
          </p:cNvPr>
          <p:cNvSpPr/>
          <p:nvPr userDrawn="1"/>
        </p:nvSpPr>
        <p:spPr>
          <a:xfrm>
            <a:off x="0" y="6134100"/>
            <a:ext cx="12192000" cy="72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F3B88A-AF1B-8548-8F00-5A23FE057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278" y="452438"/>
            <a:ext cx="10864397" cy="1069553"/>
          </a:xfrm>
        </p:spPr>
        <p:txBody>
          <a:bodyPr anchor="ctr">
            <a:normAutofit/>
          </a:bodyPr>
          <a:lstStyle>
            <a:lvl1pPr>
              <a:defRPr sz="32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FBB96D-6D8B-ED4D-B2B3-3A798C060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8B7BFE6B-36D7-F740-B8A0-EA95AF0316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9278" y="1658517"/>
            <a:ext cx="7394122" cy="417279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0E830760-B493-0347-8BB4-B1CC2855A6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3881" y="1658517"/>
            <a:ext cx="3299794" cy="4172790"/>
          </a:xfrm>
        </p:spPr>
        <p:txBody>
          <a:bodyPr>
            <a:normAutofit/>
          </a:bodyPr>
          <a:lstStyle>
            <a:lvl1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5DCDF6-9A7A-0647-835B-F32C848009E9}"/>
              </a:ext>
            </a:extLst>
          </p:cNvPr>
          <p:cNvCxnSpPr>
            <a:cxnSpLocks/>
          </p:cNvCxnSpPr>
          <p:nvPr userDrawn="1"/>
        </p:nvCxnSpPr>
        <p:spPr>
          <a:xfrm>
            <a:off x="585788" y="431656"/>
            <a:ext cx="0" cy="1090335"/>
          </a:xfrm>
          <a:prstGeom prst="line">
            <a:avLst/>
          </a:prstGeom>
          <a:ln w="152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ECCF405F-B6F9-E4AF-0422-79A164885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616C5F-E377-DD6A-DB52-ECD949472106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353FEC2-ABFA-2D9F-DB6A-96732816FF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378" y="6185969"/>
            <a:ext cx="922725" cy="67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5739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1048D6-6111-0E40-AE83-8BE6A9EC2408}"/>
              </a:ext>
            </a:extLst>
          </p:cNvPr>
          <p:cNvSpPr/>
          <p:nvPr userDrawn="1"/>
        </p:nvSpPr>
        <p:spPr>
          <a:xfrm>
            <a:off x="0" y="6134100"/>
            <a:ext cx="12192000" cy="72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F3B88A-AF1B-8548-8F00-5A23FE057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0388" y="268941"/>
            <a:ext cx="8531225" cy="999281"/>
          </a:xfrm>
        </p:spPr>
        <p:txBody>
          <a:bodyPr anchor="ctr"/>
          <a:lstStyle>
            <a:lvl1pPr algn="ctr">
              <a:defRPr sz="32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FBB96D-6D8B-ED4D-B2B3-3A798C060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8B7BFE6B-36D7-F740-B8A0-EA95AF0316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77327" y="1746855"/>
            <a:ext cx="3713148" cy="407666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4AAB9D4D-09AE-C243-9B5F-9EC1CD74874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05400" y="1746855"/>
            <a:ext cx="3713148" cy="407666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5ED3E414-B092-0343-B1D4-C461474EACC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6322" y="1746855"/>
            <a:ext cx="3713148" cy="407666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4B8BE1D-8D40-A54C-9B2D-DE353C3E5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6322" y="1337280"/>
            <a:ext cx="3713148" cy="340518"/>
          </a:xfrm>
        </p:spPr>
        <p:txBody>
          <a:bodyPr anchor="b"/>
          <a:lstStyle>
            <a:lvl1pPr marL="0" indent="0">
              <a:buNone/>
              <a:defRPr sz="1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6A88408-FF9B-2542-8001-93C0D38F23EF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4203948" y="1337280"/>
            <a:ext cx="3713148" cy="340518"/>
          </a:xfrm>
        </p:spPr>
        <p:txBody>
          <a:bodyPr anchor="b"/>
          <a:lstStyle>
            <a:lvl1pPr marL="0" indent="0">
              <a:buNone/>
              <a:defRPr sz="1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266EAF3-AA1F-D846-9AFF-93C4387AF543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8075859" y="1337280"/>
            <a:ext cx="3713148" cy="340518"/>
          </a:xfrm>
        </p:spPr>
        <p:txBody>
          <a:bodyPr anchor="b"/>
          <a:lstStyle>
            <a:lvl1pPr marL="0" indent="0">
              <a:buNone/>
              <a:defRPr sz="1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8E624A10-3AA3-DC42-8E96-D34FF1519965}"/>
              </a:ext>
            </a:extLst>
          </p:cNvPr>
          <p:cNvSpPr/>
          <p:nvPr userDrawn="1"/>
        </p:nvSpPr>
        <p:spPr>
          <a:xfrm rot="5400000">
            <a:off x="797136" y="-797135"/>
            <a:ext cx="723902" cy="2318174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rapezoid 6">
            <a:extLst>
              <a:ext uri="{FF2B5EF4-FFF2-40B4-BE49-F238E27FC236}">
                <a16:creationId xmlns:a16="http://schemas.microsoft.com/office/drawing/2014/main" id="{418C1754-2D7D-C442-9B73-F390D5E5A6EC}"/>
              </a:ext>
            </a:extLst>
          </p:cNvPr>
          <p:cNvSpPr/>
          <p:nvPr userDrawn="1"/>
        </p:nvSpPr>
        <p:spPr>
          <a:xfrm rot="20519622">
            <a:off x="-178808" y="215711"/>
            <a:ext cx="4435949" cy="477576"/>
          </a:xfrm>
          <a:custGeom>
            <a:avLst/>
            <a:gdLst>
              <a:gd name="connsiteX0" fmla="*/ 0 w 4435949"/>
              <a:gd name="connsiteY0" fmla="*/ 477576 h 477576"/>
              <a:gd name="connsiteX1" fmla="*/ 149477 w 4435949"/>
              <a:gd name="connsiteY1" fmla="*/ 0 h 477576"/>
              <a:gd name="connsiteX2" fmla="*/ 4286472 w 4435949"/>
              <a:gd name="connsiteY2" fmla="*/ 0 h 477576"/>
              <a:gd name="connsiteX3" fmla="*/ 4435949 w 4435949"/>
              <a:gd name="connsiteY3" fmla="*/ 477576 h 477576"/>
              <a:gd name="connsiteX4" fmla="*/ 0 w 4435949"/>
              <a:gd name="connsiteY4" fmla="*/ 477576 h 477576"/>
              <a:gd name="connsiteX0" fmla="*/ 0 w 4435949"/>
              <a:gd name="connsiteY0" fmla="*/ 479074 h 479074"/>
              <a:gd name="connsiteX1" fmla="*/ 149477 w 4435949"/>
              <a:gd name="connsiteY1" fmla="*/ 1498 h 479074"/>
              <a:gd name="connsiteX2" fmla="*/ 2971036 w 4435949"/>
              <a:gd name="connsiteY2" fmla="*/ 0 h 479074"/>
              <a:gd name="connsiteX3" fmla="*/ 4435949 w 4435949"/>
              <a:gd name="connsiteY3" fmla="*/ 479074 h 479074"/>
              <a:gd name="connsiteX4" fmla="*/ 0 w 4435949"/>
              <a:gd name="connsiteY4" fmla="*/ 479074 h 479074"/>
              <a:gd name="connsiteX0" fmla="*/ 0 w 4435949"/>
              <a:gd name="connsiteY0" fmla="*/ 477576 h 477576"/>
              <a:gd name="connsiteX1" fmla="*/ 149477 w 4435949"/>
              <a:gd name="connsiteY1" fmla="*/ 0 h 477576"/>
              <a:gd name="connsiteX2" fmla="*/ 2980243 w 4435949"/>
              <a:gd name="connsiteY2" fmla="*/ 16577 h 477576"/>
              <a:gd name="connsiteX3" fmla="*/ 4435949 w 4435949"/>
              <a:gd name="connsiteY3" fmla="*/ 477576 h 477576"/>
              <a:gd name="connsiteX4" fmla="*/ 0 w 4435949"/>
              <a:gd name="connsiteY4" fmla="*/ 477576 h 477576"/>
              <a:gd name="connsiteX0" fmla="*/ 0 w 4435949"/>
              <a:gd name="connsiteY0" fmla="*/ 477576 h 477576"/>
              <a:gd name="connsiteX1" fmla="*/ 149477 w 4435949"/>
              <a:gd name="connsiteY1" fmla="*/ 0 h 477576"/>
              <a:gd name="connsiteX2" fmla="*/ 2979051 w 4435949"/>
              <a:gd name="connsiteY2" fmla="*/ 8648 h 477576"/>
              <a:gd name="connsiteX3" fmla="*/ 4435949 w 4435949"/>
              <a:gd name="connsiteY3" fmla="*/ 477576 h 477576"/>
              <a:gd name="connsiteX4" fmla="*/ 0 w 4435949"/>
              <a:gd name="connsiteY4" fmla="*/ 477576 h 47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5949" h="477576">
                <a:moveTo>
                  <a:pt x="0" y="477576"/>
                </a:moveTo>
                <a:lnTo>
                  <a:pt x="149477" y="0"/>
                </a:lnTo>
                <a:lnTo>
                  <a:pt x="2979051" y="8648"/>
                </a:lnTo>
                <a:lnTo>
                  <a:pt x="4435949" y="477576"/>
                </a:lnTo>
                <a:lnTo>
                  <a:pt x="0" y="4775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11B7EC9-AD5B-EB1C-DFA1-C96914919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29B13D-EB16-9C1B-74CB-A2A002F9DBBE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4E90E76-68B3-E06C-AFE7-7AB6F38E46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378" y="6185969"/>
            <a:ext cx="922725" cy="67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705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lternativ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1048D6-6111-0E40-AE83-8BE6A9EC2408}"/>
              </a:ext>
            </a:extLst>
          </p:cNvPr>
          <p:cNvSpPr/>
          <p:nvPr userDrawn="1"/>
        </p:nvSpPr>
        <p:spPr>
          <a:xfrm>
            <a:off x="0" y="6134100"/>
            <a:ext cx="12192000" cy="72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F3B88A-AF1B-8548-8F00-5A23FE057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278" y="322729"/>
            <a:ext cx="10864397" cy="1041553"/>
          </a:xfrm>
        </p:spPr>
        <p:txBody>
          <a:bodyPr anchor="ctr">
            <a:normAutofit/>
          </a:bodyPr>
          <a:lstStyle>
            <a:lvl1pPr>
              <a:defRPr sz="32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FBAF6B-E64F-EA40-8274-D2FFA474B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FBB96D-6D8B-ED4D-B2B3-3A798C060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4B364C7-AD76-834C-A949-BFF9B7DF1B6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8825" y="1488141"/>
            <a:ext cx="10864850" cy="44411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962BBA-F184-0E41-AFD3-45D6BDB38E19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bg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161C32-308E-D92A-BB60-FCD6FFA5ED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378" y="6185969"/>
            <a:ext cx="922725" cy="67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396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04141254-08D4-1046-B52C-8306267BC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56350"/>
            <a:ext cx="574431" cy="365125"/>
          </a:xfrm>
        </p:spPr>
        <p:txBody>
          <a:bodyPr anchor="ctr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2531372-4B8A-A744-BF52-58940A27C5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BCD08ED-99E5-24A9-4640-3285007DF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7067"/>
            <a:ext cx="4114800" cy="365125"/>
          </a:xfrm>
        </p:spPr>
        <p:txBody>
          <a:bodyPr anchor="ctr"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F0965B-AC4D-C38D-FDDA-8ED0782B268D}"/>
              </a:ext>
            </a:extLst>
          </p:cNvPr>
          <p:cNvSpPr txBox="1"/>
          <p:nvPr userDrawn="1"/>
        </p:nvSpPr>
        <p:spPr>
          <a:xfrm>
            <a:off x="1292260" y="6448824"/>
            <a:ext cx="265527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i="0" spc="30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2026</a:t>
            </a:r>
            <a:r>
              <a:rPr lang="en-US" sz="1000" b="0" i="0" spc="0" dirty="0">
                <a:solidFill>
                  <a:schemeClr val="accent1"/>
                </a:solidFill>
                <a:latin typeface="Century Gothic" panose="020B0502020202020204" pitchFamily="34" charset="0"/>
                <a:ea typeface="JOST REGULAR ROMAN" pitchFamily="2" charset="77"/>
              </a:rPr>
              <a:t> ANNUAL MEETING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C219C-58D4-92D6-ED3A-56B7303FCD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709" y="6150279"/>
            <a:ext cx="922179" cy="6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15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0DDE6B-15EE-7543-9B02-ADBA69C61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9953"/>
            <a:ext cx="10515600" cy="11707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832F7-3094-AB4E-89AC-69CDEFCE6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90688"/>
            <a:ext cx="10515600" cy="4157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9DC70-C5C3-DA49-A8A4-9720A7E20E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7929" y="6397145"/>
            <a:ext cx="126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B50920D4-EAC2-684F-95CA-938F9723691D}" type="datetime1">
              <a:rPr lang="en-US" smtClean="0"/>
              <a:t>6/11/2026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27EE3-BABC-574F-B3B4-DE8DFE2F98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9698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© 2026 American Academy of Home Care Medicine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EBD99-AACA-0C46-80ED-0899AB9478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79368" y="6396990"/>
            <a:ext cx="5744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|   </a:t>
            </a:r>
            <a:fld id="{F2531372-4B8A-A744-BF52-58940A27C5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52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5" r:id="rId2"/>
    <p:sldLayoutId id="2147483686" r:id="rId3"/>
    <p:sldLayoutId id="2147483687" r:id="rId4"/>
    <p:sldLayoutId id="2147483689" r:id="rId5"/>
    <p:sldLayoutId id="2147483670" r:id="rId6"/>
    <p:sldLayoutId id="2147483650" r:id="rId7"/>
    <p:sldLayoutId id="2147483675" r:id="rId8"/>
    <p:sldLayoutId id="2147483651" r:id="rId9"/>
    <p:sldLayoutId id="2147483676" r:id="rId10"/>
    <p:sldLayoutId id="2147483652" r:id="rId11"/>
    <p:sldLayoutId id="2147483653" r:id="rId12"/>
    <p:sldLayoutId id="2147483678" r:id="rId13"/>
    <p:sldLayoutId id="2147483656" r:id="rId14"/>
    <p:sldLayoutId id="2147483672" r:id="rId15"/>
    <p:sldLayoutId id="2147483663" r:id="rId16"/>
    <p:sldLayoutId id="2147483679" r:id="rId17"/>
    <p:sldLayoutId id="2147483655" r:id="rId18"/>
    <p:sldLayoutId id="2147483680" r:id="rId19"/>
    <p:sldLayoutId id="2147483669" r:id="rId20"/>
    <p:sldLayoutId id="2147483681" r:id="rId21"/>
    <p:sldLayoutId id="2147483654" r:id="rId22"/>
    <p:sldLayoutId id="2147483682" r:id="rId23"/>
    <p:sldLayoutId id="2147483668" r:id="rId24"/>
    <p:sldLayoutId id="2147483683" r:id="rId25"/>
    <p:sldLayoutId id="2147483666" r:id="rId26"/>
    <p:sldLayoutId id="2147483665" r:id="rId27"/>
    <p:sldLayoutId id="2147483667" r:id="rId28"/>
    <p:sldLayoutId id="2147483671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accent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b="0" i="0" kern="1200">
          <a:solidFill>
            <a:schemeClr val="accent6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1pPr>
      <a:lvl2pPr marL="573088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2400" b="0" i="0" kern="1200">
          <a:solidFill>
            <a:schemeClr val="accent6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2pPr>
      <a:lvl3pPr marL="973138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2000" b="0" i="0" kern="1200">
          <a:solidFill>
            <a:schemeClr val="accent6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3pPr>
      <a:lvl4pPr marL="1320800" indent="-207963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1800" b="0" i="0" kern="1200">
          <a:solidFill>
            <a:schemeClr val="accent6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4pPr>
      <a:lvl5pPr marL="1670050" indent="-227013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1800" b="0" i="0" kern="1200">
          <a:solidFill>
            <a:schemeClr val="accent6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496D2-3867-E44B-A9DB-FFFFE41E5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Slide Option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361A9-03E8-3248-A7F3-9460D4D19DA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Click Layout to choose from more backgrounds</a:t>
            </a:r>
          </a:p>
        </p:txBody>
      </p:sp>
    </p:spTree>
    <p:extLst>
      <p:ext uri="{BB962C8B-B14F-4D97-AF65-F5344CB8AC3E}">
        <p14:creationId xmlns:p14="http://schemas.microsoft.com/office/powerpoint/2010/main" val="2329269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213EEB-37E5-9544-810F-EA0515360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Slide Option 2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F91CED03-5AD8-6646-882C-5FF30EBA10C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Click Layout to choose from more backgrounds</a:t>
            </a:r>
          </a:p>
        </p:txBody>
      </p:sp>
    </p:spTree>
    <p:extLst>
      <p:ext uri="{BB962C8B-B14F-4D97-AF65-F5344CB8AC3E}">
        <p14:creationId xmlns:p14="http://schemas.microsoft.com/office/powerpoint/2010/main" val="1988277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04A09-13C3-694A-A379-4E632EACE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Slide Option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1B64B-1C9E-8743-87F2-FD096A1A65B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Click Layout to choose from more backgrounds</a:t>
            </a:r>
          </a:p>
        </p:txBody>
      </p:sp>
    </p:spTree>
    <p:extLst>
      <p:ext uri="{BB962C8B-B14F-4D97-AF65-F5344CB8AC3E}">
        <p14:creationId xmlns:p14="http://schemas.microsoft.com/office/powerpoint/2010/main" val="926007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023E0-209B-0B4A-B280-86ADEBA66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Slide Option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A6595-FA42-3044-A3FC-BA0DCF34039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Click Layout to choose from more backgrounds</a:t>
            </a:r>
          </a:p>
        </p:txBody>
      </p:sp>
    </p:spTree>
    <p:extLst>
      <p:ext uri="{BB962C8B-B14F-4D97-AF65-F5344CB8AC3E}">
        <p14:creationId xmlns:p14="http://schemas.microsoft.com/office/powerpoint/2010/main" val="623476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023E0-209B-0B4A-B280-86ADEBA66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6664" y="4622104"/>
            <a:ext cx="8803640" cy="818285"/>
          </a:xfrm>
        </p:spPr>
        <p:txBody>
          <a:bodyPr anchor="b">
            <a:normAutofit/>
          </a:bodyPr>
          <a:lstStyle/>
          <a:p>
            <a:r>
              <a:rPr lang="en-US" dirty="0"/>
              <a:t>Title Slide </a:t>
            </a:r>
            <a:r>
              <a:rPr lang="en-US"/>
              <a:t>Option 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A6595-FA42-3044-A3FC-BA0DCF34039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16664" y="5582980"/>
            <a:ext cx="8803640" cy="914400"/>
          </a:xfrm>
        </p:spPr>
        <p:txBody>
          <a:bodyPr>
            <a:normAutofit/>
          </a:bodyPr>
          <a:lstStyle/>
          <a:p>
            <a:r>
              <a:rPr lang="en-US" dirty="0"/>
              <a:t>Click Layout to choose from more backgrounds</a:t>
            </a:r>
          </a:p>
        </p:txBody>
      </p:sp>
    </p:spTree>
    <p:extLst>
      <p:ext uri="{BB962C8B-B14F-4D97-AF65-F5344CB8AC3E}">
        <p14:creationId xmlns:p14="http://schemas.microsoft.com/office/powerpoint/2010/main" val="4245446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89FA663-4C61-2F41-BBF4-E64DA2719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6768" y="3216124"/>
            <a:ext cx="8618464" cy="1045907"/>
          </a:xfrm>
        </p:spPr>
        <p:txBody>
          <a:bodyPr/>
          <a:lstStyle/>
          <a:p>
            <a:r>
              <a:rPr lang="en-US" dirty="0"/>
              <a:t>Title slide with no background image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CC030C-D643-B543-92DC-C8FDACF11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6768" y="1110855"/>
            <a:ext cx="8618464" cy="1693434"/>
          </a:xfrm>
        </p:spPr>
        <p:txBody>
          <a:bodyPr/>
          <a:lstStyle/>
          <a:p>
            <a:r>
              <a:rPr lang="en-US" dirty="0"/>
              <a:t>Enter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4D7F8C-3841-B24E-89F6-FE72F31C158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86767" y="4633913"/>
            <a:ext cx="3345875" cy="1500187"/>
          </a:xfrm>
        </p:spPr>
        <p:txBody>
          <a:bodyPr/>
          <a:lstStyle/>
          <a:p>
            <a:r>
              <a:rPr lang="en-US" dirty="0"/>
              <a:t>Add text or image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D99AE3-263A-384D-AD3C-1AD2E70DC81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059359" y="4633913"/>
            <a:ext cx="3345874" cy="1500187"/>
          </a:xfrm>
        </p:spPr>
        <p:txBody>
          <a:bodyPr/>
          <a:lstStyle/>
          <a:p>
            <a:r>
              <a:rPr lang="en-US" dirty="0"/>
              <a:t>Add text or image</a:t>
            </a:r>
          </a:p>
        </p:txBody>
      </p:sp>
    </p:spTree>
    <p:extLst>
      <p:ext uri="{BB962C8B-B14F-4D97-AF65-F5344CB8AC3E}">
        <p14:creationId xmlns:p14="http://schemas.microsoft.com/office/powerpoint/2010/main" val="659825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A0D88-75DD-4541-BD14-04AED6982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278" y="452438"/>
            <a:ext cx="10864397" cy="1069553"/>
          </a:xfrm>
        </p:spPr>
        <p:txBody>
          <a:bodyPr anchor="ctr"/>
          <a:lstStyle/>
          <a:p>
            <a:r>
              <a:rPr lang="en-US" dirty="0"/>
              <a:t>Add a picture below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77824-82EE-CD46-9B15-D0271499B9D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27929" y="6397145"/>
            <a:ext cx="1260373" cy="365125"/>
          </a:xfrm>
        </p:spPr>
        <p:txBody>
          <a:bodyPr/>
          <a:lstStyle/>
          <a:p>
            <a:fld id="{03DFEE13-4734-6A4D-B0D0-3355DF3512AE}" type="datetime1">
              <a:rPr lang="en-US" smtClean="0"/>
              <a:t>6/11/2026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89331-AB66-0343-BED5-47EE201D2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/>
          <a:lstStyle/>
          <a:p>
            <a:r>
              <a:rPr lang="en-US" dirty="0"/>
              <a:t>© 2025 American Academy of Home Care Medicine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76A90-081B-3F47-A91B-5949F07CD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96990"/>
            <a:ext cx="574431" cy="365125"/>
          </a:xfrm>
        </p:spPr>
        <p:txBody>
          <a:bodyPr/>
          <a:lstStyle/>
          <a:p>
            <a:fld id="{F2531372-4B8A-A744-BF52-58940A27C54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3028481-5FC5-5C42-B12E-6B566D7DCF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08849E-A996-8340-A737-894621B12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3881" y="1658517"/>
            <a:ext cx="3299794" cy="4172790"/>
          </a:xfrm>
        </p:spPr>
        <p:txBody>
          <a:bodyPr/>
          <a:lstStyle/>
          <a:p>
            <a:r>
              <a:rPr lang="en-US" dirty="0"/>
              <a:t>And text or a table here</a:t>
            </a:r>
          </a:p>
        </p:txBody>
      </p:sp>
    </p:spTree>
    <p:extLst>
      <p:ext uri="{BB962C8B-B14F-4D97-AF65-F5344CB8AC3E}">
        <p14:creationId xmlns:p14="http://schemas.microsoft.com/office/powerpoint/2010/main" val="1696222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F3BF4-D596-8543-B5CE-4545C2BFB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495947"/>
            <a:ext cx="10515602" cy="1017516"/>
          </a:xfrm>
        </p:spPr>
        <p:txBody>
          <a:bodyPr/>
          <a:lstStyle/>
          <a:p>
            <a:r>
              <a:rPr lang="en-US" dirty="0"/>
              <a:t>Enter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B867C-D32F-1540-8A86-F496EEF2E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7" y="1615571"/>
            <a:ext cx="10515601" cy="4100107"/>
          </a:xfrm>
        </p:spPr>
        <p:txBody>
          <a:bodyPr/>
          <a:lstStyle/>
          <a:p>
            <a:r>
              <a:rPr lang="en-US" dirty="0"/>
              <a:t>Enter type, table or graphic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37C3A7-24FF-D448-9C94-AF2A65D905D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27929" y="6397145"/>
            <a:ext cx="1260373" cy="365125"/>
          </a:xfrm>
        </p:spPr>
        <p:txBody>
          <a:bodyPr/>
          <a:lstStyle/>
          <a:p>
            <a:fld id="{C26030E0-540C-134F-AAF2-6F475BDB0DEF}" type="datetime1">
              <a:rPr lang="en-US" smtClean="0"/>
              <a:t>6/11/2026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50B58E-3124-F140-BB85-9A27CF9E7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/>
          <a:lstStyle/>
          <a:p>
            <a:r>
              <a:rPr lang="en-US" dirty="0"/>
              <a:t>© 2025 American Academy of Home Care Medicine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5831A-0FA6-544E-B2C8-3CE97FC2E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96990"/>
            <a:ext cx="574431" cy="365125"/>
          </a:xfrm>
        </p:spPr>
        <p:txBody>
          <a:bodyPr/>
          <a:lstStyle/>
          <a:p>
            <a:fld id="{F2531372-4B8A-A744-BF52-58940A27C54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269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587B9-21EE-5B48-99A7-4B9B95306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495947"/>
            <a:ext cx="10515602" cy="992194"/>
          </a:xfrm>
        </p:spPr>
        <p:txBody>
          <a:bodyPr/>
          <a:lstStyle/>
          <a:p>
            <a:r>
              <a:rPr lang="en-US" dirty="0"/>
              <a:t>Enter title here (type, table, or graphic below)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83BFC475-0617-594C-A87A-7C4444CFC8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9671797"/>
              </p:ext>
            </p:extLst>
          </p:nvPr>
        </p:nvGraphicFramePr>
        <p:xfrm>
          <a:off x="838200" y="1616075"/>
          <a:ext cx="10515600" cy="37084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99181191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99513361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33680054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8412254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945547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Light Style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Accent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14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92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0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647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08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592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415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44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762235"/>
                  </a:ext>
                </a:extLst>
              </a:tr>
            </a:tbl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69D68F-C431-AF46-BC81-8E9FA7303A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27929" y="6397145"/>
            <a:ext cx="1260373" cy="365125"/>
          </a:xfrm>
        </p:spPr>
        <p:txBody>
          <a:bodyPr/>
          <a:lstStyle/>
          <a:p>
            <a:fld id="{E59E598E-30DA-5B4A-9292-A752DCFE9D0C}" type="datetime1">
              <a:rPr lang="en-US" smtClean="0"/>
              <a:t>6/11/2026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4B4912-273C-394F-B2CE-4FAE44B97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/>
          <a:lstStyle/>
          <a:p>
            <a:r>
              <a:rPr lang="en-US" dirty="0"/>
              <a:t>© 2025 American Academy of Home Care Medicine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A04656-48C0-3343-9575-EE26DF7C0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96990"/>
            <a:ext cx="574431" cy="365125"/>
          </a:xfrm>
        </p:spPr>
        <p:txBody>
          <a:bodyPr/>
          <a:lstStyle/>
          <a:p>
            <a:fld id="{F2531372-4B8A-A744-BF52-58940A27C54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504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7BA9-BD9A-0E41-AA2D-1C23EAF25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475720"/>
            <a:ext cx="10521950" cy="1151219"/>
          </a:xfrm>
        </p:spPr>
        <p:txBody>
          <a:bodyPr/>
          <a:lstStyle/>
          <a:p>
            <a:r>
              <a:rPr lang="en-US" dirty="0"/>
              <a:t>Enter title here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D80471-EF1A-9644-B912-DDBE0F0EC73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27929" y="6397145"/>
            <a:ext cx="1260373" cy="365125"/>
          </a:xfrm>
        </p:spPr>
        <p:txBody>
          <a:bodyPr/>
          <a:lstStyle/>
          <a:p>
            <a:fld id="{D7EE4F43-7AB2-E446-8208-B62D45222A9F}" type="datetime1">
              <a:rPr lang="en-US" smtClean="0"/>
              <a:t>6/11/2026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7CDA9E-6807-AC44-9BCF-34B5AD841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/>
          <a:lstStyle/>
          <a:p>
            <a:r>
              <a:rPr lang="en-US" dirty="0"/>
              <a:t>© 2025 American Academy of Home Care Medicine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B6BC22-2154-9046-AC30-8B9622908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96990"/>
            <a:ext cx="574431" cy="365125"/>
          </a:xfrm>
        </p:spPr>
        <p:txBody>
          <a:bodyPr/>
          <a:lstStyle/>
          <a:p>
            <a:fld id="{F2531372-4B8A-A744-BF52-58940A27C54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D63EED-9EBC-6D48-B3B5-8C9933E3967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1849" y="1729047"/>
            <a:ext cx="10521950" cy="4214553"/>
          </a:xfrm>
        </p:spPr>
        <p:txBody>
          <a:bodyPr/>
          <a:lstStyle/>
          <a:p>
            <a:r>
              <a:rPr lang="en-US" dirty="0"/>
              <a:t>Add text, photo, graphic, or chart</a:t>
            </a:r>
          </a:p>
        </p:txBody>
      </p:sp>
    </p:spTree>
    <p:extLst>
      <p:ext uri="{BB962C8B-B14F-4D97-AF65-F5344CB8AC3E}">
        <p14:creationId xmlns:p14="http://schemas.microsoft.com/office/powerpoint/2010/main" val="762706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81DC834-1A91-1445-80D1-106752547BA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0905E-806E-0047-9FCB-C04217A19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342" y="1389129"/>
            <a:ext cx="4285776" cy="4301989"/>
          </a:xfrm>
        </p:spPr>
        <p:txBody>
          <a:bodyPr/>
          <a:lstStyle/>
          <a:p>
            <a:r>
              <a:rPr lang="en-US" dirty="0"/>
              <a:t>Add text, photo, graphic, or chart and click on icon for large background photo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A9C902F-E405-7F4A-9336-A932DC92E59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27929" y="6397145"/>
            <a:ext cx="1260373" cy="365125"/>
          </a:xfrm>
        </p:spPr>
        <p:txBody>
          <a:bodyPr/>
          <a:lstStyle/>
          <a:p>
            <a:fld id="{36F57BFB-C813-EF41-A573-A838FF590737}" type="datetime1">
              <a:rPr lang="en-US" smtClean="0"/>
              <a:t>6/11/2026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3C51B2-112F-3F46-B582-BCEDBEB09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/>
          <a:lstStyle/>
          <a:p>
            <a:r>
              <a:rPr lang="en-US" dirty="0"/>
              <a:t>© 2025 American Academy of Home Care Medicine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70C01B-9FB3-3249-AC25-2B86A0D0E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96990"/>
            <a:ext cx="574431" cy="365125"/>
          </a:xfrm>
        </p:spPr>
        <p:txBody>
          <a:bodyPr/>
          <a:lstStyle/>
          <a:p>
            <a:fld id="{F2531372-4B8A-A744-BF52-58940A27C54A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EE3ED72-BC77-104F-B3B7-986EAE939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342" y="449451"/>
            <a:ext cx="4285776" cy="837570"/>
          </a:xfrm>
        </p:spPr>
        <p:txBody>
          <a:bodyPr/>
          <a:lstStyle/>
          <a:p>
            <a:r>
              <a:rPr lang="en-US" dirty="0"/>
              <a:t>Enter title here</a:t>
            </a:r>
          </a:p>
        </p:txBody>
      </p:sp>
    </p:spTree>
    <p:extLst>
      <p:ext uri="{BB962C8B-B14F-4D97-AF65-F5344CB8AC3E}">
        <p14:creationId xmlns:p14="http://schemas.microsoft.com/office/powerpoint/2010/main" val="2755827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8FFFBE-29B4-EF40-A3A9-B87352E98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/>
          <a:lstStyle/>
          <a:p>
            <a:r>
              <a:rPr lang="en-US" dirty="0"/>
              <a:t>Add text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89DC8-B06E-FF46-B149-F924C2570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38525"/>
          </a:xfrm>
        </p:spPr>
        <p:txBody>
          <a:bodyPr/>
          <a:lstStyle/>
          <a:p>
            <a:r>
              <a:rPr lang="en-US" dirty="0"/>
              <a:t>Add text, photo, graphic, or chart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44BCE-EBA6-7C47-B271-A0C86F9134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/>
          <a:lstStyle/>
          <a:p>
            <a:r>
              <a:rPr lang="en-US" dirty="0"/>
              <a:t>Add text here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BAA95C8-F087-CC41-91BA-8A18C73606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38525"/>
          </a:xfrm>
        </p:spPr>
        <p:txBody>
          <a:bodyPr/>
          <a:lstStyle/>
          <a:p>
            <a:r>
              <a:rPr lang="en-US" dirty="0"/>
              <a:t>Add text, photo, graphic, or chart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6A89717-EAEB-F341-97E9-D3B1C6EF812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27929" y="6397145"/>
            <a:ext cx="1260373" cy="365125"/>
          </a:xfrm>
        </p:spPr>
        <p:txBody>
          <a:bodyPr/>
          <a:lstStyle/>
          <a:p>
            <a:fld id="{985ABFE4-9E1B-C347-A515-B4918173C6BB}" type="datetime1">
              <a:rPr lang="en-US" smtClean="0"/>
              <a:t>6/11/2026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F8CD24-8D27-9E4F-A220-4AF6EA736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/>
          <a:lstStyle/>
          <a:p>
            <a:r>
              <a:rPr lang="en-US" dirty="0"/>
              <a:t>© 2025 American Academy of Home Care Medicine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42E05B-7673-2C4F-8326-3B1C8FE41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96990"/>
            <a:ext cx="574431" cy="365125"/>
          </a:xfrm>
        </p:spPr>
        <p:txBody>
          <a:bodyPr/>
          <a:lstStyle/>
          <a:p>
            <a:fld id="{F2531372-4B8A-A744-BF52-58940A27C54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54ADFBA-9F2C-2C45-ABAB-B979DD6A8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8174" y="435085"/>
            <a:ext cx="7560932" cy="1134876"/>
          </a:xfrm>
        </p:spPr>
        <p:txBody>
          <a:bodyPr/>
          <a:lstStyle/>
          <a:p>
            <a:r>
              <a:rPr lang="en-US" dirty="0"/>
              <a:t>Enter title here</a:t>
            </a:r>
          </a:p>
        </p:txBody>
      </p:sp>
    </p:spTree>
    <p:extLst>
      <p:ext uri="{BB962C8B-B14F-4D97-AF65-F5344CB8AC3E}">
        <p14:creationId xmlns:p14="http://schemas.microsoft.com/office/powerpoint/2010/main" val="1451973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B39BE-F0FD-494D-8D78-112A18CE8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13" y="457200"/>
            <a:ext cx="4663516" cy="1243013"/>
          </a:xfrm>
        </p:spPr>
        <p:txBody>
          <a:bodyPr/>
          <a:lstStyle/>
          <a:p>
            <a:r>
              <a:rPr lang="en-US" dirty="0"/>
              <a:t>Enter title here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6337C42-761A-DB48-8592-5607B40CF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3787" y="448887"/>
            <a:ext cx="6172200" cy="5486399"/>
          </a:xfrm>
        </p:spPr>
        <p:txBody>
          <a:bodyPr/>
          <a:lstStyle/>
          <a:p>
            <a:r>
              <a:rPr lang="en-US" dirty="0"/>
              <a:t>Add text, photo, graphic, or chart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090F8-EEC2-5D4F-93C9-7869E31BF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6013" y="1843088"/>
            <a:ext cx="4663516" cy="4092198"/>
          </a:xfrm>
        </p:spPr>
        <p:txBody>
          <a:bodyPr/>
          <a:lstStyle/>
          <a:p>
            <a:r>
              <a:rPr lang="en-US" dirty="0"/>
              <a:t>Add text here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37C0B3-6850-084E-B4F7-FFA1D5DE12B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27929" y="6397145"/>
            <a:ext cx="1260373" cy="365125"/>
          </a:xfrm>
        </p:spPr>
        <p:txBody>
          <a:bodyPr/>
          <a:lstStyle/>
          <a:p>
            <a:fld id="{63409BA3-0B5B-7C43-BECA-1482C2C6D946}" type="datetime1">
              <a:rPr lang="en-US" smtClean="0"/>
              <a:t>6/11/2026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0B7DD-6ACC-5645-BD87-9704F9A96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/>
          <a:lstStyle/>
          <a:p>
            <a:r>
              <a:rPr lang="en-US" dirty="0"/>
              <a:t>© 2025 American Academy of Home Care Medicine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96DB2-782A-4A45-A977-9BE8D928C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96990"/>
            <a:ext cx="574431" cy="365125"/>
          </a:xfrm>
        </p:spPr>
        <p:txBody>
          <a:bodyPr/>
          <a:lstStyle/>
          <a:p>
            <a:fld id="{F2531372-4B8A-A744-BF52-58940A27C54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57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B9DF1D-EF39-4746-B00A-A7362D23C1A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27929" y="6397145"/>
            <a:ext cx="1260373" cy="365125"/>
          </a:xfrm>
        </p:spPr>
        <p:txBody>
          <a:bodyPr/>
          <a:lstStyle/>
          <a:p>
            <a:fld id="{A25DD345-A7A4-1E40-90CE-DCEBF6636A45}" type="datetime1">
              <a:rPr lang="en-US" smtClean="0"/>
              <a:t>6/11/2026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95F2FB6-44D1-AE43-B6A8-5AC45401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/>
          <a:lstStyle/>
          <a:p>
            <a:r>
              <a:rPr lang="en-US" dirty="0"/>
              <a:t>© 2025 American Academy of Home Care Medicine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6413B-FC60-6246-BDA8-70EC010DD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96990"/>
            <a:ext cx="574431" cy="365125"/>
          </a:xfrm>
        </p:spPr>
        <p:txBody>
          <a:bodyPr/>
          <a:lstStyle/>
          <a:p>
            <a:fld id="{F2531372-4B8A-A744-BF52-58940A27C54A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A83C93-FDC4-5947-821A-2AA570B67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728" y="321276"/>
            <a:ext cx="11503152" cy="1010080"/>
          </a:xfrm>
        </p:spPr>
        <p:txBody>
          <a:bodyPr>
            <a:normAutofit/>
          </a:bodyPr>
          <a:lstStyle/>
          <a:p>
            <a:r>
              <a:rPr lang="en-US" dirty="0"/>
              <a:t>Enter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03A8B-3C5C-BA49-85E6-DECE01974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0728" y="1681163"/>
            <a:ext cx="3547872" cy="823912"/>
          </a:xfrm>
        </p:spPr>
        <p:txBody>
          <a:bodyPr/>
          <a:lstStyle/>
          <a:p>
            <a:r>
              <a:rPr lang="en-US" dirty="0"/>
              <a:t>Add text, photo, graphic, or chart below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FF98DDAB-AF62-4645-9A9A-617B8402048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00494045"/>
              </p:ext>
            </p:extLst>
          </p:nvPr>
        </p:nvGraphicFramePr>
        <p:xfrm>
          <a:off x="350838" y="2505075"/>
          <a:ext cx="3548062" cy="343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3F40F4-A0A6-B748-A2C1-B011F123AC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28368" y="1681163"/>
            <a:ext cx="3547872" cy="823912"/>
          </a:xfrm>
        </p:spPr>
        <p:txBody>
          <a:bodyPr>
            <a:normAutofit/>
          </a:bodyPr>
          <a:lstStyle/>
          <a:p>
            <a:r>
              <a:rPr lang="en-US" dirty="0"/>
              <a:t>Add text, photo, graphic, or chart below</a:t>
            </a:r>
          </a:p>
        </p:txBody>
      </p:sp>
      <p:graphicFrame>
        <p:nvGraphicFramePr>
          <p:cNvPr id="21" name="Table 21">
            <a:extLst>
              <a:ext uri="{FF2B5EF4-FFF2-40B4-BE49-F238E27FC236}">
                <a16:creationId xmlns:a16="http://schemas.microsoft.com/office/drawing/2014/main" id="{7DFD0207-81C8-2F44-B630-08300535F89F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072055284"/>
              </p:ext>
            </p:extLst>
          </p:nvPr>
        </p:nvGraphicFramePr>
        <p:xfrm>
          <a:off x="4329113" y="2505075"/>
          <a:ext cx="3546474" cy="3438525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182158">
                  <a:extLst>
                    <a:ext uri="{9D8B030D-6E8A-4147-A177-3AD203B41FA5}">
                      <a16:colId xmlns:a16="http://schemas.microsoft.com/office/drawing/2014/main" val="1985505463"/>
                    </a:ext>
                  </a:extLst>
                </a:gridCol>
                <a:gridCol w="1182158">
                  <a:extLst>
                    <a:ext uri="{9D8B030D-6E8A-4147-A177-3AD203B41FA5}">
                      <a16:colId xmlns:a16="http://schemas.microsoft.com/office/drawing/2014/main" val="423680010"/>
                    </a:ext>
                  </a:extLst>
                </a:gridCol>
                <a:gridCol w="1182158">
                  <a:extLst>
                    <a:ext uri="{9D8B030D-6E8A-4147-A177-3AD203B41FA5}">
                      <a16:colId xmlns:a16="http://schemas.microsoft.com/office/drawing/2014/main" val="1767449119"/>
                    </a:ext>
                  </a:extLst>
                </a:gridCol>
              </a:tblGrid>
              <a:tr h="68770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159686"/>
                  </a:ext>
                </a:extLst>
              </a:tr>
              <a:tr h="687705">
                <a:tc>
                  <a:txBody>
                    <a:bodyPr/>
                    <a:lstStyle/>
                    <a:p>
                      <a:r>
                        <a:rPr lang="en-US" dirty="0"/>
                        <a:t>Medium Style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Accent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696664"/>
                  </a:ext>
                </a:extLst>
              </a:tr>
              <a:tr h="68770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342973"/>
                  </a:ext>
                </a:extLst>
              </a:tr>
              <a:tr h="68770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170273"/>
                  </a:ext>
                </a:extLst>
              </a:tr>
              <a:tr h="68770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049923"/>
                  </a:ext>
                </a:extLst>
              </a:tr>
            </a:tbl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7163E61-7CF5-7041-B2B6-A618E066D2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06008" y="1681163"/>
            <a:ext cx="3547872" cy="823912"/>
          </a:xfrm>
        </p:spPr>
        <p:txBody>
          <a:bodyPr/>
          <a:lstStyle/>
          <a:p>
            <a:r>
              <a:rPr lang="en-US" dirty="0"/>
              <a:t>Add text, photo, graphic, or chart below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457AE541-A554-5C41-963B-6DAC6D99888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218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CE21FD9-1D74-0F4C-A43E-6AC51859A75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27929" y="6356505"/>
            <a:ext cx="1260373" cy="365125"/>
          </a:xfrm>
        </p:spPr>
        <p:txBody>
          <a:bodyPr/>
          <a:lstStyle/>
          <a:p>
            <a:fld id="{AE9CBBFD-0D0F-2D4C-A7C4-354BF6A05813}" type="datetime1">
              <a:rPr lang="en-US" smtClean="0"/>
              <a:t>6/11/2026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D5845BB-49B2-3544-884B-0480E0A71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49"/>
            <a:ext cx="4114800" cy="365125"/>
          </a:xfrm>
        </p:spPr>
        <p:txBody>
          <a:bodyPr/>
          <a:lstStyle/>
          <a:p>
            <a:r>
              <a:rPr lang="en-US" dirty="0"/>
              <a:t>© 2025 American Academy of Home Care Medicine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B7573C-962E-4C4D-B5C2-F22F55834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56350"/>
            <a:ext cx="574431" cy="365125"/>
          </a:xfrm>
        </p:spPr>
        <p:txBody>
          <a:bodyPr/>
          <a:lstStyle/>
          <a:p>
            <a:fld id="{F2531372-4B8A-A744-BF52-58940A27C54A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90867-6D00-BE4B-8B2D-814F19246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22729"/>
            <a:ext cx="5157787" cy="1042495"/>
          </a:xfrm>
        </p:spPr>
        <p:txBody>
          <a:bodyPr/>
          <a:lstStyle/>
          <a:p>
            <a:r>
              <a:rPr lang="en-US" dirty="0"/>
              <a:t>Enter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C6861-E444-5B41-88AD-C38AFD3C7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355699"/>
            <a:ext cx="5157787" cy="823912"/>
          </a:xfrm>
        </p:spPr>
        <p:txBody>
          <a:bodyPr/>
          <a:lstStyle/>
          <a:p>
            <a:r>
              <a:rPr lang="en-US" dirty="0"/>
              <a:t>Enter Subtitle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A5FED0-4CEE-3548-AF5C-82C17BDE9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2179611"/>
            <a:ext cx="5157787" cy="3438525"/>
          </a:xfrm>
        </p:spPr>
        <p:txBody>
          <a:bodyPr/>
          <a:lstStyle/>
          <a:p>
            <a:r>
              <a:rPr lang="en-US" dirty="0"/>
              <a:t>Add text, photo, graphic, or chart and update photo on the right</a:t>
            </a:r>
          </a:p>
          <a:p>
            <a:endParaRPr lang="en-US" dirty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9E175C2F-2BF6-8B44-9ADF-6942E94642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48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C836F6-2B81-E745-A2A2-18E30DD621C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27929" y="6356505"/>
            <a:ext cx="1260373" cy="365125"/>
          </a:xfrm>
        </p:spPr>
        <p:txBody>
          <a:bodyPr/>
          <a:lstStyle/>
          <a:p>
            <a:fld id="{E6170EC7-651F-1445-94FB-227AC688052A}" type="datetime1">
              <a:rPr lang="en-US" smtClean="0"/>
              <a:t>6/11/2026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068819-E0E9-444A-84A5-F82D5A39C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49"/>
            <a:ext cx="4114800" cy="365125"/>
          </a:xfrm>
        </p:spPr>
        <p:txBody>
          <a:bodyPr/>
          <a:lstStyle/>
          <a:p>
            <a:r>
              <a:rPr lang="en-US" dirty="0"/>
              <a:t>© 2025 American Academy of Home Care Medicine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E2C7C-8345-C549-AA38-3450C0F77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56350"/>
            <a:ext cx="574431" cy="365125"/>
          </a:xfrm>
        </p:spPr>
        <p:txBody>
          <a:bodyPr/>
          <a:lstStyle/>
          <a:p>
            <a:fld id="{F2531372-4B8A-A744-BF52-58940A27C54A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05E7A0-7C8A-FE4A-B6D2-50C9FED98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95" y="311944"/>
            <a:ext cx="5497329" cy="877886"/>
          </a:xfrm>
        </p:spPr>
        <p:txBody>
          <a:bodyPr/>
          <a:lstStyle/>
          <a:p>
            <a:r>
              <a:rPr lang="en-US" dirty="0"/>
              <a:t>Enter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C2C3F9-9896-A148-8FBD-6F6C84A839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095" y="1326356"/>
            <a:ext cx="5497330" cy="4617244"/>
          </a:xfrm>
        </p:spPr>
        <p:txBody>
          <a:bodyPr/>
          <a:lstStyle/>
          <a:p>
            <a:r>
              <a:rPr lang="en-US" dirty="0"/>
              <a:t>Add text, photo, graphic, or chart and update the two photos on the right</a:t>
            </a:r>
          </a:p>
          <a:p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F53D3605-2632-8A47-B6B3-8DA4D81CDB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D7D9A995-3AB6-EB4D-B908-3FF0EA8F77B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39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0B271-5D42-9B4C-9759-14DE3B535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278" y="286871"/>
            <a:ext cx="10864397" cy="1051356"/>
          </a:xfrm>
        </p:spPr>
        <p:txBody>
          <a:bodyPr>
            <a:normAutofit/>
          </a:bodyPr>
          <a:lstStyle/>
          <a:p>
            <a:r>
              <a:rPr lang="en-US" dirty="0"/>
              <a:t>Enter title and update photo below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CD777-96F9-2540-AA25-D446F62D1FC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27929" y="6397145"/>
            <a:ext cx="1260373" cy="365125"/>
          </a:xfrm>
        </p:spPr>
        <p:txBody>
          <a:bodyPr/>
          <a:lstStyle/>
          <a:p>
            <a:fld id="{49E4C459-15B1-7D46-8B91-A2283F471F01}" type="datetime1">
              <a:rPr lang="en-US" smtClean="0"/>
              <a:t>6/11/2026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73260D-3E0A-E44E-8185-112BEBF61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/>
          <a:lstStyle/>
          <a:p>
            <a:r>
              <a:rPr lang="en-US" dirty="0"/>
              <a:t>© 2025 American Academy of Home Care Medicine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2EFF69-F69F-7049-988E-6E75F753B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96990"/>
            <a:ext cx="574431" cy="365125"/>
          </a:xfrm>
        </p:spPr>
        <p:txBody>
          <a:bodyPr/>
          <a:lstStyle/>
          <a:p>
            <a:fld id="{F2531372-4B8A-A744-BF52-58940A27C54A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3313872-06A3-2C4C-B7E7-BF43773488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734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60A95-94F7-9544-9BEF-76DE5573F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278" y="452438"/>
            <a:ext cx="10864397" cy="1069553"/>
          </a:xfrm>
        </p:spPr>
        <p:txBody>
          <a:bodyPr>
            <a:normAutofit/>
          </a:bodyPr>
          <a:lstStyle/>
          <a:p>
            <a:r>
              <a:rPr lang="en-US" dirty="0"/>
              <a:t>Enter title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2ECBE-3E1C-5F49-A76F-DADF8274F5A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27929" y="6397145"/>
            <a:ext cx="1260373" cy="365125"/>
          </a:xfrm>
        </p:spPr>
        <p:txBody>
          <a:bodyPr/>
          <a:lstStyle/>
          <a:p>
            <a:fld id="{F408B123-9BFD-814A-867D-245F40329095}" type="datetime1">
              <a:rPr lang="en-US" smtClean="0"/>
              <a:t>6/11/2026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0C354D-4BD2-B442-8466-3FA7D12C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/>
          <a:lstStyle/>
          <a:p>
            <a:r>
              <a:rPr lang="en-US" dirty="0"/>
              <a:t>© 2025 American Academy of Home Care Medicine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09C8B-2FD0-D940-8F7A-494B25157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96990"/>
            <a:ext cx="574431" cy="365125"/>
          </a:xfrm>
        </p:spPr>
        <p:txBody>
          <a:bodyPr/>
          <a:lstStyle/>
          <a:p>
            <a:fld id="{F2531372-4B8A-A744-BF52-58940A27C54A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35A2806-2A14-2246-9129-977E73CB7C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C80B50-BB75-7144-B252-A5E5DF1D30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3881" y="1658517"/>
            <a:ext cx="3299794" cy="4172790"/>
          </a:xfrm>
        </p:spPr>
        <p:txBody>
          <a:bodyPr/>
          <a:lstStyle/>
          <a:p>
            <a:r>
              <a:rPr lang="en-US" dirty="0"/>
              <a:t>Add text, photo, graphic, or chart and update photo on the left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068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2112EA-90FB-3D46-A860-574568FD613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27929" y="6397145"/>
            <a:ext cx="1260373" cy="365125"/>
          </a:xfrm>
        </p:spPr>
        <p:txBody>
          <a:bodyPr/>
          <a:lstStyle/>
          <a:p>
            <a:fld id="{458A0C2C-63C9-1046-9C9B-D333E78181DC}" type="datetime1">
              <a:rPr lang="en-US" smtClean="0"/>
              <a:t>6/11/2026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AB3D55-3A0A-8943-A39C-34D5D48DA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/>
          <a:lstStyle/>
          <a:p>
            <a:r>
              <a:rPr lang="en-US" dirty="0"/>
              <a:t>© 2025 American Academy of Home Care Medicine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DFD01-D237-7540-8B14-E034AB837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96990"/>
            <a:ext cx="574431" cy="365125"/>
          </a:xfrm>
        </p:spPr>
        <p:txBody>
          <a:bodyPr/>
          <a:lstStyle/>
          <a:p>
            <a:fld id="{F2531372-4B8A-A744-BF52-58940A27C54A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3473A-53CC-784A-A05F-C4069A42FCC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3575" y="271463"/>
            <a:ext cx="10864850" cy="1611769"/>
          </a:xfrm>
        </p:spPr>
        <p:txBody>
          <a:bodyPr/>
          <a:lstStyle/>
          <a:p>
            <a:r>
              <a:rPr lang="en-US" dirty="0"/>
              <a:t>Add text, photo, graphic, or chart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53264F-2612-F142-8597-50ECB57F785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63575" y="4133007"/>
            <a:ext cx="10864850" cy="1825759"/>
          </a:xfrm>
        </p:spPr>
        <p:txBody>
          <a:bodyPr/>
          <a:lstStyle/>
          <a:p>
            <a:r>
              <a:rPr lang="en-US" dirty="0"/>
              <a:t>Add text, photo, graphic, or chart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82B2887-AF66-A840-A1D6-D350053078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9930710-16CA-6B4D-9D86-CC42CB56CDE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513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95AB7-CDFF-4A4D-89D5-DE90EBAED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0388" y="268941"/>
            <a:ext cx="8531225" cy="999281"/>
          </a:xfrm>
        </p:spPr>
        <p:txBody>
          <a:bodyPr>
            <a:normAutofit/>
          </a:bodyPr>
          <a:lstStyle/>
          <a:p>
            <a:r>
              <a:rPr lang="en-US" dirty="0"/>
              <a:t>Enter title here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14694F7-4363-224D-A2A3-53435F2C39C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27929" y="6397145"/>
            <a:ext cx="1260373" cy="365125"/>
          </a:xfrm>
        </p:spPr>
        <p:txBody>
          <a:bodyPr/>
          <a:lstStyle/>
          <a:p>
            <a:fld id="{B9B00464-BAFF-964E-B6F5-2B2CE7091751}" type="datetime1">
              <a:rPr lang="en-US" smtClean="0"/>
              <a:t>6/11/2026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C77ADE-455B-3B43-A459-304818979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/>
          <a:lstStyle/>
          <a:p>
            <a:r>
              <a:rPr lang="en-US" dirty="0"/>
              <a:t>© 2025 American Academy of Home Care Medicine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91A062F-B11F-9E47-9304-9436B62A8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96990"/>
            <a:ext cx="574431" cy="365125"/>
          </a:xfrm>
        </p:spPr>
        <p:txBody>
          <a:bodyPr/>
          <a:lstStyle/>
          <a:p>
            <a:fld id="{F2531372-4B8A-A744-BF52-58940A27C54A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0978231-2C69-1C42-A4E9-3701F10D2D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B3D2A300-C6DC-7644-B0D1-76B2D599C1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D4859BA-DA5B-B142-AB33-CA43AA1451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E0AB2E-C69F-B84D-A8A4-93E8B8EAF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6322" y="1337280"/>
            <a:ext cx="3713148" cy="340518"/>
          </a:xfrm>
        </p:spPr>
        <p:txBody>
          <a:bodyPr/>
          <a:lstStyle/>
          <a:p>
            <a:r>
              <a:rPr lang="en-US" dirty="0"/>
              <a:t>Enter picture title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4D5781C-63F3-3A46-911B-989CCEA60CE4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D6CCBAC-A1E4-034F-B69C-32D5F619DA1B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7667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E7BEB-E825-DE49-B576-A9100D2B1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278" y="322729"/>
            <a:ext cx="10864397" cy="1041553"/>
          </a:xfrm>
        </p:spPr>
        <p:txBody>
          <a:bodyPr/>
          <a:lstStyle/>
          <a:p>
            <a:r>
              <a:rPr lang="en-US" dirty="0"/>
              <a:t>Enter title here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5411E-B17E-DE4C-BA97-4DF494C2DBE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27929" y="6397145"/>
            <a:ext cx="1260373" cy="365125"/>
          </a:xfrm>
        </p:spPr>
        <p:txBody>
          <a:bodyPr/>
          <a:lstStyle/>
          <a:p>
            <a:fld id="{4296C75F-30D5-FE42-98D9-E6047C554133}" type="datetime1">
              <a:rPr lang="en-US" smtClean="0"/>
              <a:t>6/11/2026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9D6341-FE48-3E4C-9C0C-E1599209A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6989"/>
            <a:ext cx="4114800" cy="365125"/>
          </a:xfrm>
        </p:spPr>
        <p:txBody>
          <a:bodyPr/>
          <a:lstStyle/>
          <a:p>
            <a:r>
              <a:rPr lang="en-US" dirty="0"/>
              <a:t>© 2025 American Academy of Home Care Medicine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EEE45-3055-4D44-BA70-DB47EE009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368" y="6396990"/>
            <a:ext cx="574431" cy="365125"/>
          </a:xfrm>
        </p:spPr>
        <p:txBody>
          <a:bodyPr/>
          <a:lstStyle/>
          <a:p>
            <a:fld id="{F2531372-4B8A-A744-BF52-58940A27C54A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D2FAC0-10CE-0741-AFB3-165C368C234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8825" y="1488141"/>
            <a:ext cx="10864850" cy="4441172"/>
          </a:xfrm>
        </p:spPr>
        <p:txBody>
          <a:bodyPr/>
          <a:lstStyle/>
          <a:p>
            <a:r>
              <a:rPr lang="en-US" dirty="0"/>
              <a:t>Add text, photo, graphic, or chart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893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AHCM 2022 Updat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72361"/>
      </a:accent1>
      <a:accent2>
        <a:srgbClr val="F79421"/>
      </a:accent2>
      <a:accent3>
        <a:srgbClr val="0D73BB"/>
      </a:accent3>
      <a:accent4>
        <a:srgbClr val="D1D3D4"/>
      </a:accent4>
      <a:accent5>
        <a:srgbClr val="1D887C"/>
      </a:accent5>
      <a:accent6>
        <a:srgbClr val="FFFFFF"/>
      </a:accent6>
      <a:hlink>
        <a:srgbClr val="0D73BA"/>
      </a:hlink>
      <a:folHlink>
        <a:srgbClr val="27236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AHCM-Annual-Meeting-22-Template" id="{ADD57E13-7F07-4048-B49B-417ED67B5BC6}" vid="{6A6CE16F-7CDB-4DEE-8D89-1600844B568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56b5fde-792d-407e-a2e1-9778236a516c" xsi:nil="true"/>
    <lcf76f155ced4ddcb4097134ff3c332f xmlns="ab828b4f-a5fb-4e3a-9cb2-24681afae08d">
      <Terms xmlns="http://schemas.microsoft.com/office/infopath/2007/PartnerControls"/>
    </lcf76f155ced4ddcb4097134ff3c332f>
    <SharedWithUsers xmlns="a56b5fde-792d-407e-a2e1-9778236a516c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5034BBB2EF934EBDD4A764C08754CF" ma:contentTypeVersion="15" ma:contentTypeDescription="Create a new document." ma:contentTypeScope="" ma:versionID="648b62fff2b04383a5c7aa1ad246b1a0">
  <xsd:schema xmlns:xsd="http://www.w3.org/2001/XMLSchema" xmlns:xs="http://www.w3.org/2001/XMLSchema" xmlns:p="http://schemas.microsoft.com/office/2006/metadata/properties" xmlns:ns2="ab828b4f-a5fb-4e3a-9cb2-24681afae08d" xmlns:ns3="a56b5fde-792d-407e-a2e1-9778236a516c" targetNamespace="http://schemas.microsoft.com/office/2006/metadata/properties" ma:root="true" ma:fieldsID="d2352ea1dd28ad624b2e51ad3cfbd136" ns2:_="" ns3:_="">
    <xsd:import namespace="ab828b4f-a5fb-4e3a-9cb2-24681afae08d"/>
    <xsd:import namespace="a56b5fde-792d-407e-a2e1-9778236a516c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828b4f-a5fb-4e3a-9cb2-24681afae08d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ffd74987-fef7-4bf0-a19e-8932986c17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6b5fde-792d-407e-a2e1-9778236a516c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a893aea-ab35-43d3-8c25-39c85930d627}" ma:internalName="TaxCatchAll" ma:showField="CatchAllData" ma:web="a56b5fde-792d-407e-a2e1-9778236a51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99C3D1-3EEF-42D5-8B21-D6BDF9C06C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FCB7DD-7ACE-4079-ADFA-3EDB1ACDB4EF}">
  <ds:schemaRefs>
    <ds:schemaRef ds:uri="http://schemas.openxmlformats.org/package/2006/metadata/core-properties"/>
    <ds:schemaRef ds:uri="http://schemas.microsoft.com/office/2006/documentManagement/types"/>
    <ds:schemaRef ds:uri="ab828b4f-a5fb-4e3a-9cb2-24681afae08d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a56b5fde-792d-407e-a2e1-9778236a516c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7D2B21B3-4572-4053-B30A-773B9C8DE1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828b4f-a5fb-4e3a-9cb2-24681afae08d"/>
    <ds:schemaRef ds:uri="a56b5fde-792d-407e-a2e1-9778236a51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AAHCM-Annual-Meeting-22-Template</Template>
  <TotalTime>1523</TotalTime>
  <Words>469</Words>
  <Application>Microsoft Office PowerPoint</Application>
  <PresentationFormat>Widescreen</PresentationFormat>
  <Paragraphs>99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Century Gothic</vt:lpstr>
      <vt:lpstr>Wingdings</vt:lpstr>
      <vt:lpstr>Office Theme</vt:lpstr>
      <vt:lpstr>Title Slide Option 1</vt:lpstr>
      <vt:lpstr>Title Slide Option 2</vt:lpstr>
      <vt:lpstr>Title Slide Option 3</vt:lpstr>
      <vt:lpstr>Title Slide Option 4</vt:lpstr>
      <vt:lpstr>Title Slide Option 5</vt:lpstr>
      <vt:lpstr>Enter Title</vt:lpstr>
      <vt:lpstr>Add a picture below</vt:lpstr>
      <vt:lpstr>Enter title here</vt:lpstr>
      <vt:lpstr>Enter title here (type, table, or graphic below)</vt:lpstr>
      <vt:lpstr>Enter title here</vt:lpstr>
      <vt:lpstr>Enter title here</vt:lpstr>
      <vt:lpstr>Enter title here</vt:lpstr>
      <vt:lpstr>Enter title here</vt:lpstr>
      <vt:lpstr>Enter title here</vt:lpstr>
      <vt:lpstr>Enter title</vt:lpstr>
      <vt:lpstr>Enter title</vt:lpstr>
      <vt:lpstr>Enter title and update photo below</vt:lpstr>
      <vt:lpstr>Enter title here</vt:lpstr>
      <vt:lpstr>PowerPoint Presentation</vt:lpstr>
      <vt:lpstr>Enter title here</vt:lpstr>
      <vt:lpstr>Enter title here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Option 1</dc:title>
  <dc:creator>Dana Pinchoff</dc:creator>
  <cp:lastModifiedBy>Cole August</cp:lastModifiedBy>
  <cp:revision>5</cp:revision>
  <dcterms:created xsi:type="dcterms:W3CDTF">2023-07-24T16:45:03Z</dcterms:created>
  <dcterms:modified xsi:type="dcterms:W3CDTF">2026-06-11T14:25:08Z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0x0101008B5034BBB2EF934EBDD4A764C08754CF</vt:lpwstr>
  </property>
  <property fmtid="{D5CDD505-2E9C-101B-9397-08002B2CF9AE}" pid="3" name="Order">
    <vt:r8>115388400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ediaServiceImageTags">
    <vt:lpwstr/>
  </property>
</Properties>
</file>